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6"/>
  </p:notesMasterIdLst>
  <p:sldIdLst>
    <p:sldId id="269" r:id="rId2"/>
    <p:sldId id="256" r:id="rId3"/>
    <p:sldId id="258" r:id="rId4"/>
    <p:sldId id="259" r:id="rId5"/>
    <p:sldId id="260" r:id="rId6"/>
    <p:sldId id="257" r:id="rId7"/>
    <p:sldId id="261" r:id="rId8"/>
    <p:sldId id="262" r:id="rId9"/>
    <p:sldId id="263" r:id="rId10"/>
    <p:sldId id="264" r:id="rId11"/>
    <p:sldId id="265" r:id="rId12"/>
    <p:sldId id="266" r:id="rId13"/>
    <p:sldId id="267" r:id="rId14"/>
    <p:sldId id="26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113" autoAdjust="0"/>
    <p:restoredTop sz="94660"/>
  </p:normalViewPr>
  <p:slideViewPr>
    <p:cSldViewPr snapToGrid="0">
      <p:cViewPr varScale="1">
        <p:scale>
          <a:sx n="61" d="100"/>
          <a:sy n="61" d="100"/>
        </p:scale>
        <p:origin x="24" y="90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60dee7e85_1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60dee7e85_1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536b6ba7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536b6ba7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0dee7e8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0dee7e8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0dee7e85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0dee7e8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127c618d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127c618d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127c618d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127c618d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60dee7e85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60dee7e85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127c61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127c61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127c618d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127c618d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60dee7e85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60dee7e8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127c618d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127c618d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60dee7e85_1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60dee7e85_1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p:nvPr>
        </p:nvSpPr>
        <p:spPr>
          <a:xfrm>
            <a:off x="304475" y="307825"/>
            <a:ext cx="4779300" cy="14181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3000"/>
              <a:buNone/>
              <a:defRPr sz="3000">
                <a:solidFill>
                  <a:schemeClr val="dk1"/>
                </a:solidFill>
              </a:defRPr>
            </a:lvl1pPr>
            <a:lvl2pPr lvl="1" algn="l">
              <a:lnSpc>
                <a:spcPct val="100000"/>
              </a:lnSpc>
              <a:spcBef>
                <a:spcPts val="0"/>
              </a:spcBef>
              <a:spcAft>
                <a:spcPts val="0"/>
              </a:spcAft>
              <a:buClr>
                <a:schemeClr val="dk1"/>
              </a:buClr>
              <a:buSzPts val="3000"/>
              <a:buNone/>
              <a:defRPr sz="3000">
                <a:solidFill>
                  <a:schemeClr val="dk1"/>
                </a:solidFill>
              </a:defRPr>
            </a:lvl2pPr>
            <a:lvl3pPr lvl="2" algn="l">
              <a:lnSpc>
                <a:spcPct val="100000"/>
              </a:lnSpc>
              <a:spcBef>
                <a:spcPts val="0"/>
              </a:spcBef>
              <a:spcAft>
                <a:spcPts val="0"/>
              </a:spcAft>
              <a:buClr>
                <a:schemeClr val="dk1"/>
              </a:buClr>
              <a:buSzPts val="3000"/>
              <a:buNone/>
              <a:defRPr sz="3000">
                <a:solidFill>
                  <a:schemeClr val="dk1"/>
                </a:solidFill>
              </a:defRPr>
            </a:lvl3pPr>
            <a:lvl4pPr lvl="3" algn="l">
              <a:lnSpc>
                <a:spcPct val="100000"/>
              </a:lnSpc>
              <a:spcBef>
                <a:spcPts val="0"/>
              </a:spcBef>
              <a:spcAft>
                <a:spcPts val="0"/>
              </a:spcAft>
              <a:buClr>
                <a:schemeClr val="dk1"/>
              </a:buClr>
              <a:buSzPts val="3000"/>
              <a:buNone/>
              <a:defRPr sz="3000">
                <a:solidFill>
                  <a:schemeClr val="dk1"/>
                </a:solidFill>
              </a:defRPr>
            </a:lvl4pPr>
            <a:lvl5pPr lvl="4" algn="l">
              <a:lnSpc>
                <a:spcPct val="100000"/>
              </a:lnSpc>
              <a:spcBef>
                <a:spcPts val="0"/>
              </a:spcBef>
              <a:spcAft>
                <a:spcPts val="0"/>
              </a:spcAft>
              <a:buClr>
                <a:schemeClr val="dk1"/>
              </a:buClr>
              <a:buSzPts val="3000"/>
              <a:buNone/>
              <a:defRPr sz="3000">
                <a:solidFill>
                  <a:schemeClr val="dk1"/>
                </a:solidFill>
              </a:defRPr>
            </a:lvl5pPr>
            <a:lvl6pPr lvl="5" algn="l">
              <a:lnSpc>
                <a:spcPct val="100000"/>
              </a:lnSpc>
              <a:spcBef>
                <a:spcPts val="0"/>
              </a:spcBef>
              <a:spcAft>
                <a:spcPts val="0"/>
              </a:spcAft>
              <a:buClr>
                <a:schemeClr val="dk1"/>
              </a:buClr>
              <a:buSzPts val="3000"/>
              <a:buNone/>
              <a:defRPr sz="3000">
                <a:solidFill>
                  <a:schemeClr val="dk1"/>
                </a:solidFill>
              </a:defRPr>
            </a:lvl6pPr>
            <a:lvl7pPr lvl="6" algn="l">
              <a:lnSpc>
                <a:spcPct val="100000"/>
              </a:lnSpc>
              <a:spcBef>
                <a:spcPts val="0"/>
              </a:spcBef>
              <a:spcAft>
                <a:spcPts val="0"/>
              </a:spcAft>
              <a:buClr>
                <a:schemeClr val="dk1"/>
              </a:buClr>
              <a:buSzPts val="3000"/>
              <a:buNone/>
              <a:defRPr sz="3000">
                <a:solidFill>
                  <a:schemeClr val="dk1"/>
                </a:solidFill>
              </a:defRPr>
            </a:lvl7pPr>
            <a:lvl8pPr lvl="7" algn="l">
              <a:lnSpc>
                <a:spcPct val="100000"/>
              </a:lnSpc>
              <a:spcBef>
                <a:spcPts val="0"/>
              </a:spcBef>
              <a:spcAft>
                <a:spcPts val="0"/>
              </a:spcAft>
              <a:buClr>
                <a:schemeClr val="dk1"/>
              </a:buClr>
              <a:buSzPts val="3000"/>
              <a:buNone/>
              <a:defRPr sz="3000">
                <a:solidFill>
                  <a:schemeClr val="dk1"/>
                </a:solidFill>
              </a:defRPr>
            </a:lvl8pPr>
            <a:lvl9pPr lvl="8" algn="l">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53" name="Google Shape;53;p13"/>
          <p:cNvSpPr txBox="1">
            <a:spLocks noGrp="1"/>
          </p:cNvSpPr>
          <p:nvPr>
            <p:ph type="body" idx="1"/>
          </p:nvPr>
        </p:nvSpPr>
        <p:spPr>
          <a:xfrm>
            <a:off x="304475" y="1808125"/>
            <a:ext cx="4779300" cy="30138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0"/>
              </a:spcBef>
              <a:spcAft>
                <a:spcPts val="0"/>
              </a:spcAft>
              <a:buClr>
                <a:schemeClr val="dk2"/>
              </a:buClr>
              <a:buSzPts val="1200"/>
              <a:buChar char="○"/>
              <a:defRPr sz="1200">
                <a:solidFill>
                  <a:schemeClr val="dk2"/>
                </a:solidFill>
              </a:defRPr>
            </a:lvl2pPr>
            <a:lvl3pPr marL="1371600" lvl="2" indent="-304800" algn="l">
              <a:lnSpc>
                <a:spcPct val="115000"/>
              </a:lnSpc>
              <a:spcBef>
                <a:spcPts val="0"/>
              </a:spcBef>
              <a:spcAft>
                <a:spcPts val="0"/>
              </a:spcAft>
              <a:buClr>
                <a:schemeClr val="dk2"/>
              </a:buClr>
              <a:buSzPts val="1200"/>
              <a:buChar char="■"/>
              <a:defRPr sz="1200">
                <a:solidFill>
                  <a:schemeClr val="dk2"/>
                </a:solidFill>
              </a:defRPr>
            </a:lvl3pPr>
            <a:lvl4pPr marL="1828800" lvl="3" indent="-304800" algn="l">
              <a:lnSpc>
                <a:spcPct val="115000"/>
              </a:lnSpc>
              <a:spcBef>
                <a:spcPts val="0"/>
              </a:spcBef>
              <a:spcAft>
                <a:spcPts val="0"/>
              </a:spcAft>
              <a:buClr>
                <a:schemeClr val="dk2"/>
              </a:buClr>
              <a:buSzPts val="1200"/>
              <a:buChar char="●"/>
              <a:defRPr sz="1200">
                <a:solidFill>
                  <a:schemeClr val="dk2"/>
                </a:solidFill>
              </a:defRPr>
            </a:lvl4pPr>
            <a:lvl5pPr marL="2286000" lvl="4" indent="-304800" algn="l">
              <a:lnSpc>
                <a:spcPct val="115000"/>
              </a:lnSpc>
              <a:spcBef>
                <a:spcPts val="0"/>
              </a:spcBef>
              <a:spcAft>
                <a:spcPts val="0"/>
              </a:spcAft>
              <a:buClr>
                <a:schemeClr val="dk2"/>
              </a:buClr>
              <a:buSzPts val="1200"/>
              <a:buChar char="○"/>
              <a:defRPr sz="1200">
                <a:solidFill>
                  <a:schemeClr val="dk2"/>
                </a:solidFill>
              </a:defRPr>
            </a:lvl5pPr>
            <a:lvl6pPr marL="2743200" lvl="5" indent="-304800" algn="l">
              <a:lnSpc>
                <a:spcPct val="115000"/>
              </a:lnSpc>
              <a:spcBef>
                <a:spcPts val="0"/>
              </a:spcBef>
              <a:spcAft>
                <a:spcPts val="0"/>
              </a:spcAft>
              <a:buClr>
                <a:schemeClr val="dk2"/>
              </a:buClr>
              <a:buSzPts val="1200"/>
              <a:buChar char="■"/>
              <a:defRPr sz="1200">
                <a:solidFill>
                  <a:schemeClr val="dk2"/>
                </a:solidFill>
              </a:defRPr>
            </a:lvl6pPr>
            <a:lvl7pPr marL="3200400" lvl="6" indent="-304800" algn="l">
              <a:lnSpc>
                <a:spcPct val="115000"/>
              </a:lnSpc>
              <a:spcBef>
                <a:spcPts val="0"/>
              </a:spcBef>
              <a:spcAft>
                <a:spcPts val="0"/>
              </a:spcAft>
              <a:buClr>
                <a:schemeClr val="dk2"/>
              </a:buClr>
              <a:buSzPts val="1200"/>
              <a:buChar char="●"/>
              <a:defRPr sz="1200">
                <a:solidFill>
                  <a:schemeClr val="dk2"/>
                </a:solidFill>
              </a:defRPr>
            </a:lvl7pPr>
            <a:lvl8pPr marL="3657600" lvl="7" indent="-304800" algn="l">
              <a:lnSpc>
                <a:spcPct val="115000"/>
              </a:lnSpc>
              <a:spcBef>
                <a:spcPts val="0"/>
              </a:spcBef>
              <a:spcAft>
                <a:spcPts val="0"/>
              </a:spcAft>
              <a:buClr>
                <a:schemeClr val="dk2"/>
              </a:buClr>
              <a:buSzPts val="1200"/>
              <a:buChar char="○"/>
              <a:defRPr sz="1200">
                <a:solidFill>
                  <a:schemeClr val="dk2"/>
                </a:solidFill>
              </a:defRPr>
            </a:lvl8pPr>
            <a:lvl9pPr marL="4114800" lvl="8" indent="-304800" algn="l">
              <a:lnSpc>
                <a:spcPct val="115000"/>
              </a:lnSpc>
              <a:spcBef>
                <a:spcPts val="0"/>
              </a:spcBef>
              <a:spcAft>
                <a:spcPts val="0"/>
              </a:spcAft>
              <a:buClr>
                <a:schemeClr val="dk2"/>
              </a:buClr>
              <a:buSzPts val="1200"/>
              <a:buChar char="■"/>
              <a:defRPr sz="1200">
                <a:solidFill>
                  <a:schemeClr val="dk2"/>
                </a:solidFill>
              </a:defRPr>
            </a:lvl9pPr>
          </a:lstStyle>
          <a:p>
            <a:endParaRPr/>
          </a:p>
        </p:txBody>
      </p:sp>
      <p:sp>
        <p:nvSpPr>
          <p:cNvPr id="54" name="Google Shape;54;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55"/>
        <p:cNvGrpSpPr/>
        <p:nvPr/>
      </p:nvGrpSpPr>
      <p:grpSpPr>
        <a:xfrm>
          <a:off x="0" y="0"/>
          <a:ext cx="0" cy="0"/>
          <a:chOff x="0" y="0"/>
          <a:chExt cx="0" cy="0"/>
        </a:xfrm>
      </p:grpSpPr>
      <p:sp>
        <p:nvSpPr>
          <p:cNvPr id="56" name="Google Shape;56;p14"/>
          <p:cNvSpPr/>
          <p:nvPr/>
        </p:nvSpPr>
        <p:spPr>
          <a:xfrm>
            <a:off x="0" y="75"/>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flipH="1">
            <a:off x="3225000" y="1448425"/>
            <a:ext cx="5919000" cy="3695100"/>
          </a:xfrm>
          <a:prstGeom prst="rtTriangle">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flipH="1">
            <a:off x="3397800" y="1448425"/>
            <a:ext cx="5746200" cy="3695100"/>
          </a:xfrm>
          <a:prstGeom prst="rtTriangl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flipH="1">
            <a:off x="3836700" y="1448425"/>
            <a:ext cx="5307300" cy="3695100"/>
          </a:xfrm>
          <a:prstGeom prst="rtTriangle">
            <a:avLst/>
          </a:prstGeom>
          <a:solidFill>
            <a:srgbClr val="2897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ctrTitle"/>
          </p:nvPr>
        </p:nvSpPr>
        <p:spPr>
          <a:xfrm>
            <a:off x="335250" y="932100"/>
            <a:ext cx="5508300" cy="1655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chemeClr val="dk1"/>
              </a:buClr>
              <a:buSzPts val="5200"/>
              <a:buNone/>
              <a:defRPr sz="5200" b="1">
                <a:solidFill>
                  <a:schemeClr val="dk1"/>
                </a:solidFill>
              </a:defRPr>
            </a:lvl1pPr>
            <a:lvl2pPr lvl="1" algn="l">
              <a:lnSpc>
                <a:spcPct val="100000"/>
              </a:lnSpc>
              <a:spcBef>
                <a:spcPts val="0"/>
              </a:spcBef>
              <a:spcAft>
                <a:spcPts val="0"/>
              </a:spcAft>
              <a:buClr>
                <a:schemeClr val="dk1"/>
              </a:buClr>
              <a:buSzPts val="5200"/>
              <a:buNone/>
              <a:defRPr sz="5200" b="1">
                <a:solidFill>
                  <a:schemeClr val="dk1"/>
                </a:solidFill>
              </a:defRPr>
            </a:lvl2pPr>
            <a:lvl3pPr lvl="2" algn="l">
              <a:lnSpc>
                <a:spcPct val="100000"/>
              </a:lnSpc>
              <a:spcBef>
                <a:spcPts val="0"/>
              </a:spcBef>
              <a:spcAft>
                <a:spcPts val="0"/>
              </a:spcAft>
              <a:buClr>
                <a:schemeClr val="dk1"/>
              </a:buClr>
              <a:buSzPts val="5200"/>
              <a:buNone/>
              <a:defRPr sz="5200" b="1">
                <a:solidFill>
                  <a:schemeClr val="dk1"/>
                </a:solidFill>
              </a:defRPr>
            </a:lvl3pPr>
            <a:lvl4pPr lvl="3" algn="l">
              <a:lnSpc>
                <a:spcPct val="100000"/>
              </a:lnSpc>
              <a:spcBef>
                <a:spcPts val="0"/>
              </a:spcBef>
              <a:spcAft>
                <a:spcPts val="0"/>
              </a:spcAft>
              <a:buClr>
                <a:schemeClr val="dk1"/>
              </a:buClr>
              <a:buSzPts val="5200"/>
              <a:buNone/>
              <a:defRPr sz="5200" b="1">
                <a:solidFill>
                  <a:schemeClr val="dk1"/>
                </a:solidFill>
              </a:defRPr>
            </a:lvl4pPr>
            <a:lvl5pPr lvl="4" algn="l">
              <a:lnSpc>
                <a:spcPct val="100000"/>
              </a:lnSpc>
              <a:spcBef>
                <a:spcPts val="0"/>
              </a:spcBef>
              <a:spcAft>
                <a:spcPts val="0"/>
              </a:spcAft>
              <a:buClr>
                <a:schemeClr val="dk1"/>
              </a:buClr>
              <a:buSzPts val="5200"/>
              <a:buNone/>
              <a:defRPr sz="5200" b="1">
                <a:solidFill>
                  <a:schemeClr val="dk1"/>
                </a:solidFill>
              </a:defRPr>
            </a:lvl5pPr>
            <a:lvl6pPr lvl="5" algn="l">
              <a:lnSpc>
                <a:spcPct val="100000"/>
              </a:lnSpc>
              <a:spcBef>
                <a:spcPts val="0"/>
              </a:spcBef>
              <a:spcAft>
                <a:spcPts val="0"/>
              </a:spcAft>
              <a:buClr>
                <a:schemeClr val="dk1"/>
              </a:buClr>
              <a:buSzPts val="5200"/>
              <a:buNone/>
              <a:defRPr sz="5200" b="1">
                <a:solidFill>
                  <a:schemeClr val="dk1"/>
                </a:solidFill>
              </a:defRPr>
            </a:lvl6pPr>
            <a:lvl7pPr lvl="6" algn="l">
              <a:lnSpc>
                <a:spcPct val="100000"/>
              </a:lnSpc>
              <a:spcBef>
                <a:spcPts val="0"/>
              </a:spcBef>
              <a:spcAft>
                <a:spcPts val="0"/>
              </a:spcAft>
              <a:buClr>
                <a:schemeClr val="dk1"/>
              </a:buClr>
              <a:buSzPts val="5200"/>
              <a:buNone/>
              <a:defRPr sz="5200" b="1">
                <a:solidFill>
                  <a:schemeClr val="dk1"/>
                </a:solidFill>
              </a:defRPr>
            </a:lvl7pPr>
            <a:lvl8pPr lvl="7" algn="l">
              <a:lnSpc>
                <a:spcPct val="100000"/>
              </a:lnSpc>
              <a:spcBef>
                <a:spcPts val="0"/>
              </a:spcBef>
              <a:spcAft>
                <a:spcPts val="0"/>
              </a:spcAft>
              <a:buClr>
                <a:schemeClr val="dk1"/>
              </a:buClr>
              <a:buSzPts val="5200"/>
              <a:buNone/>
              <a:defRPr sz="5200" b="1">
                <a:solidFill>
                  <a:schemeClr val="dk1"/>
                </a:solidFill>
              </a:defRPr>
            </a:lvl8pPr>
            <a:lvl9pPr lvl="8" algn="l">
              <a:lnSpc>
                <a:spcPct val="100000"/>
              </a:lnSpc>
              <a:spcBef>
                <a:spcPts val="0"/>
              </a:spcBef>
              <a:spcAft>
                <a:spcPts val="0"/>
              </a:spcAft>
              <a:buClr>
                <a:schemeClr val="dk1"/>
              </a:buClr>
              <a:buSzPts val="5200"/>
              <a:buNone/>
              <a:defRPr sz="5200" b="1">
                <a:solidFill>
                  <a:schemeClr val="dk1"/>
                </a:solidFill>
              </a:defRPr>
            </a:lvl9pPr>
          </a:lstStyle>
          <a:p>
            <a:endParaRPr/>
          </a:p>
        </p:txBody>
      </p:sp>
      <p:sp>
        <p:nvSpPr>
          <p:cNvPr id="61" name="Google Shape;61;p14"/>
          <p:cNvSpPr txBox="1">
            <a:spLocks noGrp="1"/>
          </p:cNvSpPr>
          <p:nvPr>
            <p:ph type="subTitle" idx="1"/>
          </p:nvPr>
        </p:nvSpPr>
        <p:spPr>
          <a:xfrm>
            <a:off x="335250" y="2727850"/>
            <a:ext cx="3914700" cy="1612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2"/>
              </a:buClr>
              <a:buSzPts val="2400"/>
              <a:buNone/>
              <a:defRPr sz="2400">
                <a:solidFill>
                  <a:schemeClr val="dk2"/>
                </a:solidFill>
              </a:defRPr>
            </a:lvl1pPr>
            <a:lvl2pPr lvl="1" algn="l">
              <a:lnSpc>
                <a:spcPct val="100000"/>
              </a:lnSpc>
              <a:spcBef>
                <a:spcPts val="0"/>
              </a:spcBef>
              <a:spcAft>
                <a:spcPts val="0"/>
              </a:spcAft>
              <a:buClr>
                <a:schemeClr val="dk2"/>
              </a:buClr>
              <a:buSzPts val="2400"/>
              <a:buNone/>
              <a:defRPr sz="2400">
                <a:solidFill>
                  <a:schemeClr val="dk2"/>
                </a:solidFill>
              </a:defRPr>
            </a:lvl2pPr>
            <a:lvl3pPr lvl="2" algn="l">
              <a:lnSpc>
                <a:spcPct val="100000"/>
              </a:lnSpc>
              <a:spcBef>
                <a:spcPts val="0"/>
              </a:spcBef>
              <a:spcAft>
                <a:spcPts val="0"/>
              </a:spcAft>
              <a:buClr>
                <a:schemeClr val="dk2"/>
              </a:buClr>
              <a:buSzPts val="2400"/>
              <a:buNone/>
              <a:defRPr sz="2400">
                <a:solidFill>
                  <a:schemeClr val="dk2"/>
                </a:solidFill>
              </a:defRPr>
            </a:lvl3pPr>
            <a:lvl4pPr lvl="3" algn="l">
              <a:lnSpc>
                <a:spcPct val="100000"/>
              </a:lnSpc>
              <a:spcBef>
                <a:spcPts val="0"/>
              </a:spcBef>
              <a:spcAft>
                <a:spcPts val="0"/>
              </a:spcAft>
              <a:buClr>
                <a:schemeClr val="dk2"/>
              </a:buClr>
              <a:buSzPts val="2400"/>
              <a:buNone/>
              <a:defRPr sz="2400">
                <a:solidFill>
                  <a:schemeClr val="dk2"/>
                </a:solidFill>
              </a:defRPr>
            </a:lvl4pPr>
            <a:lvl5pPr lvl="4" algn="l">
              <a:lnSpc>
                <a:spcPct val="100000"/>
              </a:lnSpc>
              <a:spcBef>
                <a:spcPts val="0"/>
              </a:spcBef>
              <a:spcAft>
                <a:spcPts val="0"/>
              </a:spcAft>
              <a:buClr>
                <a:schemeClr val="dk2"/>
              </a:buClr>
              <a:buSzPts val="2400"/>
              <a:buNone/>
              <a:defRPr sz="2400">
                <a:solidFill>
                  <a:schemeClr val="dk2"/>
                </a:solidFill>
              </a:defRPr>
            </a:lvl5pPr>
            <a:lvl6pPr lvl="5" algn="l">
              <a:lnSpc>
                <a:spcPct val="100000"/>
              </a:lnSpc>
              <a:spcBef>
                <a:spcPts val="0"/>
              </a:spcBef>
              <a:spcAft>
                <a:spcPts val="0"/>
              </a:spcAft>
              <a:buClr>
                <a:schemeClr val="dk2"/>
              </a:buClr>
              <a:buSzPts val="2400"/>
              <a:buNone/>
              <a:defRPr sz="2400">
                <a:solidFill>
                  <a:schemeClr val="dk2"/>
                </a:solidFill>
              </a:defRPr>
            </a:lvl6pPr>
            <a:lvl7pPr lvl="6" algn="l">
              <a:lnSpc>
                <a:spcPct val="100000"/>
              </a:lnSpc>
              <a:spcBef>
                <a:spcPts val="0"/>
              </a:spcBef>
              <a:spcAft>
                <a:spcPts val="0"/>
              </a:spcAft>
              <a:buClr>
                <a:schemeClr val="dk2"/>
              </a:buClr>
              <a:buSzPts val="2400"/>
              <a:buNone/>
              <a:defRPr sz="2400">
                <a:solidFill>
                  <a:schemeClr val="dk2"/>
                </a:solidFill>
              </a:defRPr>
            </a:lvl7pPr>
            <a:lvl8pPr lvl="7" algn="l">
              <a:lnSpc>
                <a:spcPct val="100000"/>
              </a:lnSpc>
              <a:spcBef>
                <a:spcPts val="0"/>
              </a:spcBef>
              <a:spcAft>
                <a:spcPts val="0"/>
              </a:spcAft>
              <a:buClr>
                <a:schemeClr val="dk2"/>
              </a:buClr>
              <a:buSzPts val="2400"/>
              <a:buNone/>
              <a:defRPr sz="2400">
                <a:solidFill>
                  <a:schemeClr val="dk2"/>
                </a:solidFill>
              </a:defRPr>
            </a:lvl8pPr>
            <a:lvl9pPr lvl="8" algn="l">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p:cSld name="AUTOLAYOUT_3">
    <p:bg>
      <p:bgPr>
        <a:solidFill>
          <a:srgbClr val="FFFFFF"/>
        </a:solidFill>
        <a:effectLst/>
      </p:bgPr>
    </p:bg>
    <p:spTree>
      <p:nvGrpSpPr>
        <p:cNvPr id="1" name="Shape 62"/>
        <p:cNvGrpSpPr/>
        <p:nvPr/>
      </p:nvGrpSpPr>
      <p:grpSpPr>
        <a:xfrm>
          <a:off x="0" y="0"/>
          <a:ext cx="0" cy="0"/>
          <a:chOff x="0" y="0"/>
          <a:chExt cx="0" cy="0"/>
        </a:xfrm>
      </p:grpSpPr>
      <p:sp>
        <p:nvSpPr>
          <p:cNvPr id="63" name="Google Shape;63;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5"/>
          <p:cNvSpPr txBox="1">
            <a:spLocks noGrp="1"/>
          </p:cNvSpPr>
          <p:nvPr>
            <p:ph type="title"/>
          </p:nvPr>
        </p:nvSpPr>
        <p:spPr>
          <a:xfrm>
            <a:off x="523250" y="1523725"/>
            <a:ext cx="3477900" cy="1388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66" name="Google Shape;66;p15"/>
          <p:cNvSpPr txBox="1">
            <a:spLocks noGrp="1"/>
          </p:cNvSpPr>
          <p:nvPr>
            <p:ph type="body" idx="1"/>
          </p:nvPr>
        </p:nvSpPr>
        <p:spPr>
          <a:xfrm>
            <a:off x="523325" y="3020275"/>
            <a:ext cx="3477900" cy="15348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FFFFFF"/>
              </a:buClr>
              <a:buSzPts val="1600"/>
              <a:buChar char="●"/>
              <a:defRPr sz="1600">
                <a:solidFill>
                  <a:srgbClr val="FFFFFF"/>
                </a:solidFill>
              </a:defRPr>
            </a:lvl1pPr>
            <a:lvl2pPr marL="914400" lvl="1" indent="-317500" algn="l">
              <a:lnSpc>
                <a:spcPct val="115000"/>
              </a:lnSpc>
              <a:spcBef>
                <a:spcPts val="0"/>
              </a:spcBef>
              <a:spcAft>
                <a:spcPts val="0"/>
              </a:spcAft>
              <a:buClr>
                <a:srgbClr val="FFFFFF"/>
              </a:buClr>
              <a:buSzPts val="1400"/>
              <a:buChar char="○"/>
              <a:defRPr sz="1400">
                <a:solidFill>
                  <a:srgbClr val="FFFFFF"/>
                </a:solidFill>
              </a:defRPr>
            </a:lvl2pPr>
            <a:lvl3pPr marL="1371600" lvl="2" indent="-317500" algn="l">
              <a:lnSpc>
                <a:spcPct val="115000"/>
              </a:lnSpc>
              <a:spcBef>
                <a:spcPts val="0"/>
              </a:spcBef>
              <a:spcAft>
                <a:spcPts val="0"/>
              </a:spcAft>
              <a:buClr>
                <a:srgbClr val="FFFFFF"/>
              </a:buClr>
              <a:buSzPts val="1400"/>
              <a:buChar char="■"/>
              <a:defRPr sz="1400">
                <a:solidFill>
                  <a:srgbClr val="FFFFFF"/>
                </a:solidFill>
              </a:defRPr>
            </a:lvl3pPr>
            <a:lvl4pPr marL="1828800" lvl="3" indent="-317500" algn="l">
              <a:lnSpc>
                <a:spcPct val="115000"/>
              </a:lnSpc>
              <a:spcBef>
                <a:spcPts val="0"/>
              </a:spcBef>
              <a:spcAft>
                <a:spcPts val="0"/>
              </a:spcAft>
              <a:buClr>
                <a:srgbClr val="FFFFFF"/>
              </a:buClr>
              <a:buSzPts val="1400"/>
              <a:buChar char="●"/>
              <a:defRPr sz="1400">
                <a:solidFill>
                  <a:srgbClr val="FFFFFF"/>
                </a:solidFill>
              </a:defRPr>
            </a:lvl4pPr>
            <a:lvl5pPr marL="2286000" lvl="4" indent="-317500" algn="l">
              <a:lnSpc>
                <a:spcPct val="115000"/>
              </a:lnSpc>
              <a:spcBef>
                <a:spcPts val="0"/>
              </a:spcBef>
              <a:spcAft>
                <a:spcPts val="0"/>
              </a:spcAft>
              <a:buClr>
                <a:srgbClr val="FFFFFF"/>
              </a:buClr>
              <a:buSzPts val="1400"/>
              <a:buChar char="○"/>
              <a:defRPr sz="1400">
                <a:solidFill>
                  <a:srgbClr val="FFFFFF"/>
                </a:solidFill>
              </a:defRPr>
            </a:lvl5pPr>
            <a:lvl6pPr marL="2743200" lvl="5" indent="-317500" algn="l">
              <a:lnSpc>
                <a:spcPct val="115000"/>
              </a:lnSpc>
              <a:spcBef>
                <a:spcPts val="0"/>
              </a:spcBef>
              <a:spcAft>
                <a:spcPts val="0"/>
              </a:spcAft>
              <a:buClr>
                <a:srgbClr val="FFFFFF"/>
              </a:buClr>
              <a:buSzPts val="1400"/>
              <a:buChar char="■"/>
              <a:defRPr sz="1400">
                <a:solidFill>
                  <a:srgbClr val="FFFFFF"/>
                </a:solidFill>
              </a:defRPr>
            </a:lvl6pPr>
            <a:lvl7pPr marL="3200400" lvl="6" indent="-317500" algn="l">
              <a:lnSpc>
                <a:spcPct val="115000"/>
              </a:lnSpc>
              <a:spcBef>
                <a:spcPts val="0"/>
              </a:spcBef>
              <a:spcAft>
                <a:spcPts val="0"/>
              </a:spcAft>
              <a:buClr>
                <a:srgbClr val="FFFFFF"/>
              </a:buClr>
              <a:buSzPts val="1400"/>
              <a:buChar char="●"/>
              <a:defRPr sz="1400">
                <a:solidFill>
                  <a:srgbClr val="FFFFFF"/>
                </a:solidFill>
              </a:defRPr>
            </a:lvl7pPr>
            <a:lvl8pPr marL="3657600" lvl="7" indent="-317500" algn="l">
              <a:lnSpc>
                <a:spcPct val="115000"/>
              </a:lnSpc>
              <a:spcBef>
                <a:spcPts val="0"/>
              </a:spcBef>
              <a:spcAft>
                <a:spcPts val="0"/>
              </a:spcAft>
              <a:buClr>
                <a:srgbClr val="FFFFFF"/>
              </a:buClr>
              <a:buSzPts val="1400"/>
              <a:buChar char="○"/>
              <a:defRPr sz="1400">
                <a:solidFill>
                  <a:srgbClr val="FFFFFF"/>
                </a:solidFill>
              </a:defRPr>
            </a:lvl8pPr>
            <a:lvl9pPr marL="4114800" lvl="8" indent="-317500" algn="l">
              <a:lnSpc>
                <a:spcPct val="115000"/>
              </a:lnSpc>
              <a:spcBef>
                <a:spcPts val="0"/>
              </a:spcBef>
              <a:spcAft>
                <a:spcPts val="0"/>
              </a:spcAft>
              <a:buClr>
                <a:srgbClr val="FFFFFF"/>
              </a:buClr>
              <a:buSzPts val="1400"/>
              <a:buChar char="■"/>
              <a:defRPr sz="14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AUTOLAYOUT_4">
    <p:bg>
      <p:bgPr>
        <a:solidFill>
          <a:srgbClr val="FFFFFF"/>
        </a:solidFill>
        <a:effectLst/>
      </p:bgPr>
    </p:bg>
    <p:spTree>
      <p:nvGrpSpPr>
        <p:cNvPr id="1" name="Shape 67"/>
        <p:cNvGrpSpPr/>
        <p:nvPr/>
      </p:nvGrpSpPr>
      <p:grpSpPr>
        <a:xfrm>
          <a:off x="0" y="0"/>
          <a:ext cx="0" cy="0"/>
          <a:chOff x="0" y="0"/>
          <a:chExt cx="0" cy="0"/>
        </a:xfrm>
      </p:grpSpPr>
      <p:sp>
        <p:nvSpPr>
          <p:cNvPr id="68" name="Google Shape;68;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p:nvPr/>
        </p:nvSpPr>
        <p:spPr>
          <a:xfrm>
            <a:off x="-25" y="0"/>
            <a:ext cx="9144000" cy="17415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6"/>
          <p:cNvSpPr/>
          <p:nvPr/>
        </p:nvSpPr>
        <p:spPr>
          <a:xfrm>
            <a:off x="6551675" y="0"/>
            <a:ext cx="2592300" cy="17415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p:nvPr/>
        </p:nvSpPr>
        <p:spPr>
          <a:xfrm rot="10800000">
            <a:off x="3991228" y="0"/>
            <a:ext cx="1727100" cy="17415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p:nvPr/>
        </p:nvSpPr>
        <p:spPr>
          <a:xfrm rot="10800000">
            <a:off x="3991228" y="0"/>
            <a:ext cx="1727100" cy="1741500"/>
          </a:xfrm>
          <a:prstGeom prst="flowChartDelay">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p:nvPr/>
        </p:nvSpPr>
        <p:spPr>
          <a:xfrm rot="10800000">
            <a:off x="4431837" y="0"/>
            <a:ext cx="1727100" cy="17415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rot="10800000">
            <a:off x="4431837" y="0"/>
            <a:ext cx="1727100" cy="1741500"/>
          </a:xfrm>
          <a:prstGeom prst="flowChartDelay">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p:nvPr/>
        </p:nvSpPr>
        <p:spPr>
          <a:xfrm rot="10800000">
            <a:off x="4856511" y="0"/>
            <a:ext cx="1727100" cy="1741500"/>
          </a:xfrm>
          <a:prstGeom prst="flowChartDelay">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p:nvPr/>
        </p:nvSpPr>
        <p:spPr>
          <a:xfrm rot="10800000">
            <a:off x="4856511" y="0"/>
            <a:ext cx="1727100" cy="1741500"/>
          </a:xfrm>
          <a:prstGeom prst="flowChartDelay">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a:spLocks noGrp="1"/>
          </p:cNvSpPr>
          <p:nvPr>
            <p:ph type="title"/>
          </p:nvPr>
        </p:nvSpPr>
        <p:spPr>
          <a:xfrm>
            <a:off x="324475" y="148225"/>
            <a:ext cx="3559500" cy="1373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800" b="1">
                <a:solidFill>
                  <a:schemeClr val="lt1"/>
                </a:solidFill>
              </a:defRPr>
            </a:lvl1pPr>
            <a:lvl2pPr lvl="1" algn="l">
              <a:lnSpc>
                <a:spcPct val="100000"/>
              </a:lnSpc>
              <a:spcBef>
                <a:spcPts val="0"/>
              </a:spcBef>
              <a:spcAft>
                <a:spcPts val="0"/>
              </a:spcAft>
              <a:buNone/>
              <a:defRPr sz="2800" b="1">
                <a:solidFill>
                  <a:schemeClr val="lt1"/>
                </a:solidFill>
              </a:defRPr>
            </a:lvl2pPr>
            <a:lvl3pPr lvl="2" algn="l">
              <a:lnSpc>
                <a:spcPct val="100000"/>
              </a:lnSpc>
              <a:spcBef>
                <a:spcPts val="0"/>
              </a:spcBef>
              <a:spcAft>
                <a:spcPts val="0"/>
              </a:spcAft>
              <a:buNone/>
              <a:defRPr sz="2800" b="1">
                <a:solidFill>
                  <a:schemeClr val="lt1"/>
                </a:solidFill>
              </a:defRPr>
            </a:lvl3pPr>
            <a:lvl4pPr lvl="3" algn="l">
              <a:lnSpc>
                <a:spcPct val="100000"/>
              </a:lnSpc>
              <a:spcBef>
                <a:spcPts val="0"/>
              </a:spcBef>
              <a:spcAft>
                <a:spcPts val="0"/>
              </a:spcAft>
              <a:buNone/>
              <a:defRPr sz="2800" b="1">
                <a:solidFill>
                  <a:schemeClr val="lt1"/>
                </a:solidFill>
              </a:defRPr>
            </a:lvl4pPr>
            <a:lvl5pPr lvl="4" algn="l">
              <a:lnSpc>
                <a:spcPct val="100000"/>
              </a:lnSpc>
              <a:spcBef>
                <a:spcPts val="0"/>
              </a:spcBef>
              <a:spcAft>
                <a:spcPts val="0"/>
              </a:spcAft>
              <a:buNone/>
              <a:defRPr sz="2800" b="1">
                <a:solidFill>
                  <a:schemeClr val="lt1"/>
                </a:solidFill>
              </a:defRPr>
            </a:lvl5pPr>
            <a:lvl6pPr lvl="5" algn="l">
              <a:lnSpc>
                <a:spcPct val="100000"/>
              </a:lnSpc>
              <a:spcBef>
                <a:spcPts val="0"/>
              </a:spcBef>
              <a:spcAft>
                <a:spcPts val="0"/>
              </a:spcAft>
              <a:buNone/>
              <a:defRPr sz="2800" b="1">
                <a:solidFill>
                  <a:schemeClr val="lt1"/>
                </a:solidFill>
              </a:defRPr>
            </a:lvl6pPr>
            <a:lvl7pPr lvl="6" algn="l">
              <a:lnSpc>
                <a:spcPct val="100000"/>
              </a:lnSpc>
              <a:spcBef>
                <a:spcPts val="0"/>
              </a:spcBef>
              <a:spcAft>
                <a:spcPts val="0"/>
              </a:spcAft>
              <a:buNone/>
              <a:defRPr sz="2800" b="1">
                <a:solidFill>
                  <a:schemeClr val="lt1"/>
                </a:solidFill>
              </a:defRPr>
            </a:lvl7pPr>
            <a:lvl8pPr lvl="7" algn="l">
              <a:lnSpc>
                <a:spcPct val="100000"/>
              </a:lnSpc>
              <a:spcBef>
                <a:spcPts val="0"/>
              </a:spcBef>
              <a:spcAft>
                <a:spcPts val="0"/>
              </a:spcAft>
              <a:buNone/>
              <a:defRPr sz="2800" b="1">
                <a:solidFill>
                  <a:schemeClr val="lt1"/>
                </a:solidFill>
              </a:defRPr>
            </a:lvl8pPr>
            <a:lvl9pPr lvl="8" algn="l">
              <a:lnSpc>
                <a:spcPct val="100000"/>
              </a:lnSpc>
              <a:spcBef>
                <a:spcPts val="0"/>
              </a:spcBef>
              <a:spcAft>
                <a:spcPts val="0"/>
              </a:spcAft>
              <a:buNone/>
              <a:defRPr sz="2800" b="1">
                <a:solidFill>
                  <a:schemeClr val="lt1"/>
                </a:solidFill>
              </a:defRPr>
            </a:lvl9pPr>
          </a:lstStyle>
          <a:p>
            <a:endParaRPr/>
          </a:p>
        </p:txBody>
      </p:sp>
      <p:sp>
        <p:nvSpPr>
          <p:cNvPr id="78" name="Google Shape;78;p16"/>
          <p:cNvSpPr txBox="1">
            <a:spLocks noGrp="1"/>
          </p:cNvSpPr>
          <p:nvPr>
            <p:ph type="body" idx="1"/>
          </p:nvPr>
        </p:nvSpPr>
        <p:spPr>
          <a:xfrm>
            <a:off x="324475" y="1920450"/>
            <a:ext cx="8494800" cy="2704200"/>
          </a:xfrm>
          <a:prstGeom prst="rect">
            <a:avLst/>
          </a:prstGeom>
          <a:noFill/>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79" name="Google Shape;79;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4">
  <p:cSld name="AUTOLAYOUT_5">
    <p:bg>
      <p:bgPr>
        <a:solidFill>
          <a:srgbClr val="FFFFFF"/>
        </a:solidFill>
        <a:effectLst/>
      </p:bgPr>
    </p:bg>
    <p:spTree>
      <p:nvGrpSpPr>
        <p:cNvPr id="1" name="Shape 80"/>
        <p:cNvGrpSpPr/>
        <p:nvPr/>
      </p:nvGrpSpPr>
      <p:grpSpPr>
        <a:xfrm>
          <a:off x="0" y="0"/>
          <a:ext cx="0" cy="0"/>
          <a:chOff x="0" y="0"/>
          <a:chExt cx="0" cy="0"/>
        </a:xfrm>
      </p:grpSpPr>
      <p:sp>
        <p:nvSpPr>
          <p:cNvPr id="81" name="Google Shape;81;p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17"/>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83" name="Google Shape;83;p17"/>
          <p:cNvSpPr/>
          <p:nvPr/>
        </p:nvSpPr>
        <p:spPr>
          <a:xfrm>
            <a:off x="0" y="0"/>
            <a:ext cx="3048000" cy="51435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000"/>
              <a:buNone/>
              <a:defRPr sz="3000" b="1">
                <a:solidFill>
                  <a:schemeClr val="lt1"/>
                </a:solidFill>
              </a:defRPr>
            </a:lvl1pPr>
            <a:lvl2pPr lvl="1" algn="l">
              <a:lnSpc>
                <a:spcPct val="100000"/>
              </a:lnSpc>
              <a:spcBef>
                <a:spcPts val="0"/>
              </a:spcBef>
              <a:spcAft>
                <a:spcPts val="0"/>
              </a:spcAft>
              <a:buClr>
                <a:schemeClr val="lt1"/>
              </a:buClr>
              <a:buSzPts val="3000"/>
              <a:buNone/>
              <a:defRPr sz="3000" b="1">
                <a:solidFill>
                  <a:schemeClr val="lt1"/>
                </a:solidFill>
              </a:defRPr>
            </a:lvl2pPr>
            <a:lvl3pPr lvl="2" algn="l">
              <a:lnSpc>
                <a:spcPct val="100000"/>
              </a:lnSpc>
              <a:spcBef>
                <a:spcPts val="0"/>
              </a:spcBef>
              <a:spcAft>
                <a:spcPts val="0"/>
              </a:spcAft>
              <a:buClr>
                <a:schemeClr val="lt1"/>
              </a:buClr>
              <a:buSzPts val="3000"/>
              <a:buNone/>
              <a:defRPr sz="3000" b="1">
                <a:solidFill>
                  <a:schemeClr val="lt1"/>
                </a:solidFill>
              </a:defRPr>
            </a:lvl3pPr>
            <a:lvl4pPr lvl="3" algn="l">
              <a:lnSpc>
                <a:spcPct val="100000"/>
              </a:lnSpc>
              <a:spcBef>
                <a:spcPts val="0"/>
              </a:spcBef>
              <a:spcAft>
                <a:spcPts val="0"/>
              </a:spcAft>
              <a:buClr>
                <a:schemeClr val="lt1"/>
              </a:buClr>
              <a:buSzPts val="3000"/>
              <a:buNone/>
              <a:defRPr sz="3000" b="1">
                <a:solidFill>
                  <a:schemeClr val="lt1"/>
                </a:solidFill>
              </a:defRPr>
            </a:lvl4pPr>
            <a:lvl5pPr lvl="4" algn="l">
              <a:lnSpc>
                <a:spcPct val="100000"/>
              </a:lnSpc>
              <a:spcBef>
                <a:spcPts val="0"/>
              </a:spcBef>
              <a:spcAft>
                <a:spcPts val="0"/>
              </a:spcAft>
              <a:buClr>
                <a:schemeClr val="lt1"/>
              </a:buClr>
              <a:buSzPts val="3000"/>
              <a:buNone/>
              <a:defRPr sz="3000" b="1">
                <a:solidFill>
                  <a:schemeClr val="lt1"/>
                </a:solidFill>
              </a:defRPr>
            </a:lvl5pPr>
            <a:lvl6pPr lvl="5" algn="l">
              <a:lnSpc>
                <a:spcPct val="100000"/>
              </a:lnSpc>
              <a:spcBef>
                <a:spcPts val="0"/>
              </a:spcBef>
              <a:spcAft>
                <a:spcPts val="0"/>
              </a:spcAft>
              <a:buClr>
                <a:schemeClr val="lt1"/>
              </a:buClr>
              <a:buSzPts val="3000"/>
              <a:buNone/>
              <a:defRPr sz="3000" b="1">
                <a:solidFill>
                  <a:schemeClr val="lt1"/>
                </a:solidFill>
              </a:defRPr>
            </a:lvl6pPr>
            <a:lvl7pPr lvl="6" algn="l">
              <a:lnSpc>
                <a:spcPct val="100000"/>
              </a:lnSpc>
              <a:spcBef>
                <a:spcPts val="0"/>
              </a:spcBef>
              <a:spcAft>
                <a:spcPts val="0"/>
              </a:spcAft>
              <a:buClr>
                <a:schemeClr val="lt1"/>
              </a:buClr>
              <a:buSzPts val="3000"/>
              <a:buNone/>
              <a:defRPr sz="3000" b="1">
                <a:solidFill>
                  <a:schemeClr val="lt1"/>
                </a:solidFill>
              </a:defRPr>
            </a:lvl7pPr>
            <a:lvl8pPr lvl="7" algn="l">
              <a:lnSpc>
                <a:spcPct val="100000"/>
              </a:lnSpc>
              <a:spcBef>
                <a:spcPts val="0"/>
              </a:spcBef>
              <a:spcAft>
                <a:spcPts val="0"/>
              </a:spcAft>
              <a:buClr>
                <a:schemeClr val="lt1"/>
              </a:buClr>
              <a:buSzPts val="3000"/>
              <a:buNone/>
              <a:defRPr sz="3000" b="1">
                <a:solidFill>
                  <a:schemeClr val="lt1"/>
                </a:solidFill>
              </a:defRPr>
            </a:lvl8pPr>
            <a:lvl9pPr lvl="8" algn="l">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85" name="Google Shape;85;p17"/>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86" name="Google Shape;86;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6">
  <p:cSld name="AUTOLAYOUT_7">
    <p:spTree>
      <p:nvGrpSpPr>
        <p:cNvPr id="1" name="Shape 87"/>
        <p:cNvGrpSpPr/>
        <p:nvPr/>
      </p:nvGrpSpPr>
      <p:grpSpPr>
        <a:xfrm>
          <a:off x="0" y="0"/>
          <a:ext cx="0" cy="0"/>
          <a:chOff x="0" y="0"/>
          <a:chExt cx="0" cy="0"/>
        </a:xfrm>
      </p:grpSpPr>
      <p:sp>
        <p:nvSpPr>
          <p:cNvPr id="88" name="Google Shape;88;p18"/>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0" y="981549"/>
            <a:ext cx="9144000" cy="708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8"/>
          <p:cNvPicPr preferRelativeResize="0"/>
          <p:nvPr/>
        </p:nvPicPr>
        <p:blipFill rotWithShape="1">
          <a:blip r:embed="rId2">
            <a:alphaModFix/>
          </a:blip>
          <a:srcRect t="38312" b="38309"/>
          <a:stretch/>
        </p:blipFill>
        <p:spPr>
          <a:xfrm>
            <a:off x="0" y="0"/>
            <a:ext cx="9144006" cy="981554"/>
          </a:xfrm>
          <a:prstGeom prst="rect">
            <a:avLst/>
          </a:prstGeom>
          <a:noFill/>
          <a:ln>
            <a:noFill/>
          </a:ln>
        </p:spPr>
      </p:pic>
      <p:sp>
        <p:nvSpPr>
          <p:cNvPr id="91" name="Google Shape;91;p18"/>
          <p:cNvSpPr txBox="1">
            <a:spLocks noGrp="1"/>
          </p:cNvSpPr>
          <p:nvPr>
            <p:ph type="ctrTitle"/>
          </p:nvPr>
        </p:nvSpPr>
        <p:spPr>
          <a:xfrm>
            <a:off x="2938225" y="1478825"/>
            <a:ext cx="5379900" cy="10191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rgbClr val="212121"/>
              </a:buClr>
              <a:buSzPts val="2400"/>
              <a:buNone/>
              <a:defRPr sz="2400" b="1">
                <a:solidFill>
                  <a:srgbClr val="212121"/>
                </a:solidFill>
              </a:defRPr>
            </a:lvl1pPr>
            <a:lvl2pPr lvl="1" algn="l">
              <a:lnSpc>
                <a:spcPct val="100000"/>
              </a:lnSpc>
              <a:spcBef>
                <a:spcPts val="0"/>
              </a:spcBef>
              <a:spcAft>
                <a:spcPts val="0"/>
              </a:spcAft>
              <a:buClr>
                <a:srgbClr val="212121"/>
              </a:buClr>
              <a:buSzPts val="2400"/>
              <a:buNone/>
              <a:defRPr sz="2400" b="1">
                <a:solidFill>
                  <a:srgbClr val="212121"/>
                </a:solidFill>
              </a:defRPr>
            </a:lvl2pPr>
            <a:lvl3pPr lvl="2" algn="l">
              <a:lnSpc>
                <a:spcPct val="100000"/>
              </a:lnSpc>
              <a:spcBef>
                <a:spcPts val="0"/>
              </a:spcBef>
              <a:spcAft>
                <a:spcPts val="0"/>
              </a:spcAft>
              <a:buClr>
                <a:srgbClr val="212121"/>
              </a:buClr>
              <a:buSzPts val="2400"/>
              <a:buNone/>
              <a:defRPr sz="2400" b="1">
                <a:solidFill>
                  <a:srgbClr val="212121"/>
                </a:solidFill>
              </a:defRPr>
            </a:lvl3pPr>
            <a:lvl4pPr lvl="3" algn="l">
              <a:lnSpc>
                <a:spcPct val="100000"/>
              </a:lnSpc>
              <a:spcBef>
                <a:spcPts val="0"/>
              </a:spcBef>
              <a:spcAft>
                <a:spcPts val="0"/>
              </a:spcAft>
              <a:buClr>
                <a:srgbClr val="212121"/>
              </a:buClr>
              <a:buSzPts val="2400"/>
              <a:buNone/>
              <a:defRPr sz="2400" b="1">
                <a:solidFill>
                  <a:srgbClr val="212121"/>
                </a:solidFill>
              </a:defRPr>
            </a:lvl4pPr>
            <a:lvl5pPr lvl="4" algn="l">
              <a:lnSpc>
                <a:spcPct val="100000"/>
              </a:lnSpc>
              <a:spcBef>
                <a:spcPts val="0"/>
              </a:spcBef>
              <a:spcAft>
                <a:spcPts val="0"/>
              </a:spcAft>
              <a:buClr>
                <a:srgbClr val="212121"/>
              </a:buClr>
              <a:buSzPts val="2400"/>
              <a:buNone/>
              <a:defRPr sz="2400" b="1">
                <a:solidFill>
                  <a:srgbClr val="212121"/>
                </a:solidFill>
              </a:defRPr>
            </a:lvl5pPr>
            <a:lvl6pPr lvl="5" algn="l">
              <a:lnSpc>
                <a:spcPct val="100000"/>
              </a:lnSpc>
              <a:spcBef>
                <a:spcPts val="0"/>
              </a:spcBef>
              <a:spcAft>
                <a:spcPts val="0"/>
              </a:spcAft>
              <a:buClr>
                <a:srgbClr val="212121"/>
              </a:buClr>
              <a:buSzPts val="2400"/>
              <a:buNone/>
              <a:defRPr sz="2400" b="1">
                <a:solidFill>
                  <a:srgbClr val="212121"/>
                </a:solidFill>
              </a:defRPr>
            </a:lvl6pPr>
            <a:lvl7pPr lvl="6" algn="l">
              <a:lnSpc>
                <a:spcPct val="100000"/>
              </a:lnSpc>
              <a:spcBef>
                <a:spcPts val="0"/>
              </a:spcBef>
              <a:spcAft>
                <a:spcPts val="0"/>
              </a:spcAft>
              <a:buClr>
                <a:srgbClr val="212121"/>
              </a:buClr>
              <a:buSzPts val="2400"/>
              <a:buNone/>
              <a:defRPr sz="2400" b="1">
                <a:solidFill>
                  <a:srgbClr val="212121"/>
                </a:solidFill>
              </a:defRPr>
            </a:lvl7pPr>
            <a:lvl8pPr lvl="7" algn="l">
              <a:lnSpc>
                <a:spcPct val="100000"/>
              </a:lnSpc>
              <a:spcBef>
                <a:spcPts val="0"/>
              </a:spcBef>
              <a:spcAft>
                <a:spcPts val="0"/>
              </a:spcAft>
              <a:buClr>
                <a:srgbClr val="212121"/>
              </a:buClr>
              <a:buSzPts val="2400"/>
              <a:buNone/>
              <a:defRPr sz="2400" b="1">
                <a:solidFill>
                  <a:srgbClr val="212121"/>
                </a:solidFill>
              </a:defRPr>
            </a:lvl8pPr>
            <a:lvl9pPr lvl="8" algn="l">
              <a:lnSpc>
                <a:spcPct val="100000"/>
              </a:lnSpc>
              <a:spcBef>
                <a:spcPts val="0"/>
              </a:spcBef>
              <a:spcAft>
                <a:spcPts val="0"/>
              </a:spcAft>
              <a:buClr>
                <a:srgbClr val="212121"/>
              </a:buClr>
              <a:buSzPts val="2400"/>
              <a:buNone/>
              <a:defRPr sz="2400" b="1">
                <a:solidFill>
                  <a:srgbClr val="212121"/>
                </a:solidFill>
              </a:defRPr>
            </a:lvl9pPr>
          </a:lstStyle>
          <a:p>
            <a:endParaRPr/>
          </a:p>
        </p:txBody>
      </p:sp>
      <p:sp>
        <p:nvSpPr>
          <p:cNvPr id="92" name="Google Shape;92;p18"/>
          <p:cNvSpPr txBox="1">
            <a:spLocks noGrp="1"/>
          </p:cNvSpPr>
          <p:nvPr>
            <p:ph type="body" idx="1"/>
          </p:nvPr>
        </p:nvSpPr>
        <p:spPr>
          <a:xfrm>
            <a:off x="2938225" y="2602450"/>
            <a:ext cx="5387400" cy="17256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212121"/>
              </a:buClr>
              <a:buSzPts val="1600"/>
              <a:buChar char="●"/>
              <a:defRPr sz="1600">
                <a:solidFill>
                  <a:srgbClr val="212121"/>
                </a:solidFill>
              </a:defRPr>
            </a:lvl1pPr>
            <a:lvl2pPr marL="914400" lvl="1" indent="-317500" algn="l">
              <a:lnSpc>
                <a:spcPct val="115000"/>
              </a:lnSpc>
              <a:spcBef>
                <a:spcPts val="0"/>
              </a:spcBef>
              <a:spcAft>
                <a:spcPts val="0"/>
              </a:spcAft>
              <a:buClr>
                <a:srgbClr val="212121"/>
              </a:buClr>
              <a:buSzPts val="1400"/>
              <a:buChar char="○"/>
              <a:defRPr sz="1400">
                <a:solidFill>
                  <a:srgbClr val="212121"/>
                </a:solidFill>
              </a:defRPr>
            </a:lvl2pPr>
            <a:lvl3pPr marL="1371600" lvl="2" indent="-317500" algn="l">
              <a:lnSpc>
                <a:spcPct val="115000"/>
              </a:lnSpc>
              <a:spcBef>
                <a:spcPts val="0"/>
              </a:spcBef>
              <a:spcAft>
                <a:spcPts val="0"/>
              </a:spcAft>
              <a:buClr>
                <a:srgbClr val="212121"/>
              </a:buClr>
              <a:buSzPts val="1400"/>
              <a:buChar char="■"/>
              <a:defRPr sz="1400">
                <a:solidFill>
                  <a:srgbClr val="212121"/>
                </a:solidFill>
              </a:defRPr>
            </a:lvl3pPr>
            <a:lvl4pPr marL="1828800" lvl="3" indent="-317500" algn="l">
              <a:lnSpc>
                <a:spcPct val="115000"/>
              </a:lnSpc>
              <a:spcBef>
                <a:spcPts val="0"/>
              </a:spcBef>
              <a:spcAft>
                <a:spcPts val="0"/>
              </a:spcAft>
              <a:buClr>
                <a:srgbClr val="212121"/>
              </a:buClr>
              <a:buSzPts val="1400"/>
              <a:buChar char="●"/>
              <a:defRPr sz="1400">
                <a:solidFill>
                  <a:srgbClr val="212121"/>
                </a:solidFill>
              </a:defRPr>
            </a:lvl4pPr>
            <a:lvl5pPr marL="2286000" lvl="4" indent="-317500" algn="l">
              <a:lnSpc>
                <a:spcPct val="115000"/>
              </a:lnSpc>
              <a:spcBef>
                <a:spcPts val="0"/>
              </a:spcBef>
              <a:spcAft>
                <a:spcPts val="0"/>
              </a:spcAft>
              <a:buClr>
                <a:srgbClr val="212121"/>
              </a:buClr>
              <a:buSzPts val="1400"/>
              <a:buChar char="○"/>
              <a:defRPr sz="1400">
                <a:solidFill>
                  <a:srgbClr val="212121"/>
                </a:solidFill>
              </a:defRPr>
            </a:lvl5pPr>
            <a:lvl6pPr marL="2743200" lvl="5" indent="-317500" algn="l">
              <a:lnSpc>
                <a:spcPct val="115000"/>
              </a:lnSpc>
              <a:spcBef>
                <a:spcPts val="0"/>
              </a:spcBef>
              <a:spcAft>
                <a:spcPts val="0"/>
              </a:spcAft>
              <a:buClr>
                <a:srgbClr val="212121"/>
              </a:buClr>
              <a:buSzPts val="1400"/>
              <a:buChar char="■"/>
              <a:defRPr sz="1400">
                <a:solidFill>
                  <a:srgbClr val="212121"/>
                </a:solidFill>
              </a:defRPr>
            </a:lvl6pPr>
            <a:lvl7pPr marL="3200400" lvl="6" indent="-317500" algn="l">
              <a:lnSpc>
                <a:spcPct val="115000"/>
              </a:lnSpc>
              <a:spcBef>
                <a:spcPts val="0"/>
              </a:spcBef>
              <a:spcAft>
                <a:spcPts val="0"/>
              </a:spcAft>
              <a:buClr>
                <a:srgbClr val="212121"/>
              </a:buClr>
              <a:buSzPts val="1400"/>
              <a:buChar char="●"/>
              <a:defRPr sz="1400">
                <a:solidFill>
                  <a:srgbClr val="212121"/>
                </a:solidFill>
              </a:defRPr>
            </a:lvl7pPr>
            <a:lvl8pPr marL="3657600" lvl="7" indent="-317500" algn="l">
              <a:lnSpc>
                <a:spcPct val="115000"/>
              </a:lnSpc>
              <a:spcBef>
                <a:spcPts val="0"/>
              </a:spcBef>
              <a:spcAft>
                <a:spcPts val="0"/>
              </a:spcAft>
              <a:buClr>
                <a:srgbClr val="212121"/>
              </a:buClr>
              <a:buSzPts val="1400"/>
              <a:buChar char="○"/>
              <a:defRPr sz="1400">
                <a:solidFill>
                  <a:srgbClr val="212121"/>
                </a:solidFill>
              </a:defRPr>
            </a:lvl8pPr>
            <a:lvl9pPr marL="4114800" lvl="8" indent="-317500" algn="l">
              <a:lnSpc>
                <a:spcPct val="115000"/>
              </a:lnSpc>
              <a:spcBef>
                <a:spcPts val="0"/>
              </a:spcBef>
              <a:spcAft>
                <a:spcPts val="0"/>
              </a:spcAft>
              <a:buClr>
                <a:srgbClr val="212121"/>
              </a:buClr>
              <a:buSzPts val="1400"/>
              <a:buChar char="■"/>
              <a:defRPr sz="1400">
                <a:solidFill>
                  <a:srgbClr val="212121"/>
                </a:solidFill>
              </a:defRPr>
            </a:lvl9pPr>
          </a:lstStyle>
          <a:p>
            <a:endParaRPr/>
          </a:p>
        </p:txBody>
      </p:sp>
      <p:sp>
        <p:nvSpPr>
          <p:cNvPr id="93" name="Google Shape;93;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slide" Target="slide14.xml"/><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slide" Target="slide14.xml"/><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hyperlink" Target="https://arvrtech.eu/vr-for-training-and-maintenance-in-factories-of-the-future/" TargetMode="External"/><Relationship Id="rId3" Type="http://schemas.openxmlformats.org/officeDocument/2006/relationships/slideLayout" Target="../slideLayouts/slideLayout3.xml"/><Relationship Id="rId7" Type="http://schemas.openxmlformats.org/officeDocument/2006/relationships/hyperlink" Target="https://vrvisiongroup.com/vr-and-ai-two-technologies-set-to-merge/" TargetMode="External"/><Relationship Id="rId12"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medium.com/machine-learning-for-all/virtual-reality-and-artificial-intelligence-d8281d22db98" TargetMode="External"/><Relationship Id="rId11" Type="http://schemas.openxmlformats.org/officeDocument/2006/relationships/hyperlink" Target="https://www.statista.com/statistics/828467/world-ar-vr-consumer-spending-content-apps/" TargetMode="External"/><Relationship Id="rId5" Type="http://schemas.openxmlformats.org/officeDocument/2006/relationships/hyperlink" Target="https://www.mytotalretail.com/article/incorporating-the-usage-of-3d-artificial-intelligence-with-ar-and-vr-technology/" TargetMode="External"/><Relationship Id="rId10" Type="http://schemas.openxmlformats.org/officeDocument/2006/relationships/hyperlink" Target="https://www.forbes.com/sites/rachelarthur/2016/06/15/future-of-retail-artificial-intelligence-and-virtual-reality-have-big-roles-to-play/?sh=52c032357f9d" TargetMode="External"/><Relationship Id="rId4" Type="http://schemas.openxmlformats.org/officeDocument/2006/relationships/notesSlide" Target="../notesSlides/notesSlide13.xml"/><Relationship Id="rId9" Type="http://schemas.openxmlformats.org/officeDocument/2006/relationships/hyperlink" Target="https://digital.hbs.edu/platform-digit/submission/lowes-vr-the-future-of-retai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slide" Target="slide14.xm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slide" Target="slide14.xm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slide" Target="slide14.xml"/><Relationship Id="rId5" Type="http://schemas.openxmlformats.org/officeDocument/2006/relationships/hyperlink" Target="https://www.youtube.com/watch?v=Yc2IOfYeaJc" TargetMode="External"/><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slide" Target="slide14.xml"/><Relationship Id="rId5" Type="http://schemas.openxmlformats.org/officeDocument/2006/relationships/hyperlink" Target="https://www.youtube.com/watch?v=DVsEb9vla-I&amp;t=6s" TargetMode="External"/><Relationship Id="rId4" Type="http://schemas.openxmlformats.org/officeDocument/2006/relationships/notesSlide" Target="../notesSlides/notesSlide8.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926BCF-B79C-48EA-B613-0188DB94AC68}"/>
              </a:ext>
            </a:extLst>
          </p:cNvPr>
          <p:cNvPicPr>
            <a:picLocks noChangeAspect="1"/>
          </p:cNvPicPr>
          <p:nvPr/>
        </p:nvPicPr>
        <p:blipFill>
          <a:blip r:embed="rId2"/>
          <a:stretch>
            <a:fillRect/>
          </a:stretch>
        </p:blipFill>
        <p:spPr>
          <a:xfrm rot="16200000">
            <a:off x="3273331" y="-389454"/>
            <a:ext cx="5481214" cy="6260123"/>
          </a:xfrm>
          <a:prstGeom prst="rect">
            <a:avLst/>
          </a:prstGeom>
        </p:spPr>
      </p:pic>
    </p:spTree>
    <p:extLst>
      <p:ext uri="{BB962C8B-B14F-4D97-AF65-F5344CB8AC3E}">
        <p14:creationId xmlns:p14="http://schemas.microsoft.com/office/powerpoint/2010/main" val="3078259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Immersive Shopping </a:t>
            </a:r>
            <a:endParaRPr/>
          </a:p>
        </p:txBody>
      </p:sp>
      <p:sp>
        <p:nvSpPr>
          <p:cNvPr id="155" name="Google Shape;15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The number of active VR users is forecast to reach 171 million by 2018, according to a 2015 Statista survey,</a:t>
            </a:r>
            <a:endParaRPr>
              <a:solidFill>
                <a:schemeClr val="dk1"/>
              </a:solidFill>
            </a:endParaRPr>
          </a:p>
          <a:p>
            <a:pPr marL="0" lvl="0" indent="0" algn="l" rtl="0">
              <a:spcBef>
                <a:spcPts val="1200"/>
              </a:spcBef>
              <a:spcAft>
                <a:spcPts val="0"/>
              </a:spcAft>
              <a:buNone/>
            </a:pPr>
            <a:r>
              <a:rPr lang="en">
                <a:solidFill>
                  <a:schemeClr val="dk1"/>
                </a:solidFill>
              </a:rPr>
              <a:t>John Vary, innovation manager at retailer John Lewis, states: “VR will bring the catalogue and rooms to life. Putting people in the center of environments makes e-commerce more immersive, and will have a big impact on selling bigger items like furniture, as it will give them confidence to purchase.”</a:t>
            </a:r>
            <a:endParaRPr sz="1500">
              <a:solidFill>
                <a:schemeClr val="dk1"/>
              </a:solidFill>
            </a:endParaRPr>
          </a:p>
          <a:p>
            <a:pPr marL="0" lvl="0" indent="0" algn="l" rtl="0">
              <a:spcBef>
                <a:spcPts val="1200"/>
              </a:spcBef>
              <a:spcAft>
                <a:spcPts val="0"/>
              </a:spcAft>
              <a:buNone/>
            </a:pPr>
            <a:r>
              <a:rPr lang="en" sz="1500" u="sng">
                <a:solidFill>
                  <a:schemeClr val="hlink"/>
                </a:solidFill>
                <a:hlinkClick r:id="rId5" action="ppaction://hlinksldjump"/>
              </a:rPr>
              <a:t>Arthur (2016)</a:t>
            </a:r>
            <a:endParaRPr/>
          </a:p>
          <a:p>
            <a:pPr marL="0" lvl="0" indent="0" algn="l" rtl="0">
              <a:spcBef>
                <a:spcPts val="1200"/>
              </a:spcBef>
              <a:spcAft>
                <a:spcPts val="0"/>
              </a:spcAft>
              <a:buNone/>
            </a:pPr>
            <a:endParaRPr/>
          </a:p>
          <a:p>
            <a:pPr marL="0" lvl="0" indent="0" algn="l" rtl="0">
              <a:spcBef>
                <a:spcPts val="1200"/>
              </a:spcBef>
              <a:spcAft>
                <a:spcPts val="1200"/>
              </a:spcAft>
              <a:buClr>
                <a:schemeClr val="dk1"/>
              </a:buClr>
              <a:buSzPts val="1100"/>
              <a:buFont typeface="Arial"/>
              <a:buNone/>
            </a:pPr>
            <a:endParaRPr/>
          </a:p>
        </p:txBody>
      </p:sp>
      <p:pic>
        <p:nvPicPr>
          <p:cNvPr id="8" name="Audio 7">
            <a:hlinkClick r:id="" action="ppaction://media"/>
            <a:extLst>
              <a:ext uri="{FF2B5EF4-FFF2-40B4-BE49-F238E27FC236}">
                <a16:creationId xmlns:a16="http://schemas.microsoft.com/office/drawing/2014/main" id="{46B8313A-A784-4128-9A00-CBEFB6320E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385"/>
    </mc:Choice>
    <mc:Fallback xmlns="">
      <p:transition spd="slow" advTm="30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926" x="1608138" y="1468438"/>
          <p14:tracePt t="941" x="1598613" y="1452563"/>
          <p14:tracePt t="956" x="1598613" y="1443038"/>
          <p14:tracePt t="972" x="1590675" y="1435100"/>
          <p14:tracePt t="977" x="1590675" y="1427163"/>
          <p14:tracePt t="1075" x="1598613" y="1427163"/>
          <p14:tracePt t="1089" x="1608138" y="1427163"/>
          <p14:tracePt t="1097" x="1616075" y="1427163"/>
          <p14:tracePt t="1104" x="1624013" y="1427163"/>
          <p14:tracePt t="1112" x="1631950" y="1427163"/>
          <p14:tracePt t="1119" x="1639888" y="1427163"/>
          <p14:tracePt t="1126" x="1657350" y="1427163"/>
          <p14:tracePt t="1133" x="1681163" y="1427163"/>
          <p14:tracePt t="1139" x="1697038" y="1427163"/>
          <p14:tracePt t="1148" x="1730375" y="1427163"/>
          <p14:tracePt t="1156" x="1771650" y="1427163"/>
          <p14:tracePt t="1162" x="1820863" y="1435100"/>
          <p14:tracePt t="1173" x="1862138" y="1435100"/>
          <p14:tracePt t="1178" x="1885950" y="1435100"/>
          <p14:tracePt t="1185" x="1901825" y="1435100"/>
          <p14:tracePt t="1193" x="1927225" y="1435100"/>
          <p14:tracePt t="1200" x="1951038" y="1435100"/>
          <p14:tracePt t="1206" x="1960563" y="1435100"/>
          <p14:tracePt t="1215" x="1976438" y="1435100"/>
          <p14:tracePt t="1223" x="1984375" y="1435100"/>
          <p14:tracePt t="1229" x="1992313" y="1435100"/>
          <p14:tracePt t="1239" x="2000250" y="1435100"/>
          <p14:tracePt t="1244" x="2009775" y="1435100"/>
          <p14:tracePt t="1252" x="2017713" y="1435100"/>
          <p14:tracePt t="1260" x="2033588" y="1435100"/>
          <p14:tracePt t="1273" x="2041525" y="1435100"/>
          <p14:tracePt t="1281" x="2049463" y="1435100"/>
          <p14:tracePt t="1296" x="2058988" y="1435100"/>
          <p14:tracePt t="1363" x="2066925" y="1435100"/>
          <p14:tracePt t="1378" x="2082800" y="1435100"/>
          <p14:tracePt t="1385" x="2090738" y="1435100"/>
          <p14:tracePt t="1393" x="2098675" y="1435100"/>
          <p14:tracePt t="1400" x="2116138" y="1435100"/>
          <p14:tracePt t="1407" x="2124075" y="1435100"/>
          <p14:tracePt t="1414" x="2139950" y="1435100"/>
          <p14:tracePt t="1424" x="2157413" y="1435100"/>
          <p14:tracePt t="1430" x="2165350" y="1435100"/>
          <p14:tracePt t="1439" x="2197100" y="1435100"/>
          <p14:tracePt t="1444" x="2230438" y="1435100"/>
          <p14:tracePt t="1453" x="2287588" y="1427163"/>
          <p14:tracePt t="1459" x="2344738" y="1427163"/>
          <p14:tracePt t="1467" x="2427288" y="1411288"/>
          <p14:tracePt t="1474" x="2525713" y="1411288"/>
          <p14:tracePt t="1482" x="2608263" y="1411288"/>
          <p14:tracePt t="1489" x="2747963" y="1411288"/>
          <p14:tracePt t="1497" x="2854325" y="1411288"/>
          <p14:tracePt t="1506" x="2935288" y="1411288"/>
          <p14:tracePt t="1511" x="3009900" y="1403350"/>
          <p14:tracePt t="1519" x="3067050" y="1393825"/>
          <p14:tracePt t="1527" x="3108325" y="1393825"/>
          <p14:tracePt t="1534" x="3124200" y="1393825"/>
          <p14:tracePt t="1542" x="3149600" y="1393825"/>
          <p14:tracePt t="1549" x="3173413" y="1393825"/>
          <p14:tracePt t="1557" x="3181350" y="1393825"/>
          <p14:tracePt t="1563" x="3190875" y="1393825"/>
          <p14:tracePt t="1573" x="3198813" y="1393825"/>
          <p14:tracePt t="1578" x="3206750" y="1393825"/>
          <p14:tracePt t="1630" x="3206750" y="1403350"/>
          <p14:tracePt t="1645" x="3206750" y="1411288"/>
          <p14:tracePt t="1660" x="3181350" y="1411288"/>
          <p14:tracePt t="1667" x="3141663" y="1411288"/>
          <p14:tracePt t="1674" x="3100388" y="1411288"/>
          <p14:tracePt t="1682" x="3025775" y="1393825"/>
          <p14:tracePt t="1691" x="2927350" y="1362075"/>
          <p14:tracePt t="1697" x="2722563" y="1263650"/>
          <p14:tracePt t="1706" x="2403475" y="1147763"/>
          <p14:tracePt t="1712" x="2197100" y="1058863"/>
          <p14:tracePt t="1720" x="2009775" y="950913"/>
          <p14:tracePt t="1729" x="1862138" y="893763"/>
          <p14:tracePt t="1734" x="1706563" y="828675"/>
          <p14:tracePt t="1743" x="1533525" y="779463"/>
          <p14:tracePt t="1749" x="1427163" y="754063"/>
          <p14:tracePt t="1756" x="1303338" y="746125"/>
          <p14:tracePt t="1763" x="1230313" y="746125"/>
          <p14:tracePt t="1772" x="1147763" y="746125"/>
          <p14:tracePt t="1778" x="1082675" y="746125"/>
          <p14:tracePt t="1786" x="1025525" y="746125"/>
          <p14:tracePt t="1793" x="984250" y="746125"/>
          <p14:tracePt t="1801" x="942975" y="746125"/>
          <p14:tracePt t="1808" x="909638" y="746125"/>
          <p14:tracePt t="1815" x="885825" y="746125"/>
          <p14:tracePt t="1823" x="877888" y="746125"/>
          <p14:tracePt t="1830" x="860425" y="746125"/>
          <p14:tracePt t="2105" x="860425" y="754063"/>
          <p14:tracePt t="2111" x="877888" y="779463"/>
          <p14:tracePt t="2120" x="901700" y="803275"/>
          <p14:tracePt t="2127" x="919163" y="828675"/>
          <p14:tracePt t="2134" x="935038" y="852488"/>
          <p14:tracePt t="2142" x="968375" y="877888"/>
          <p14:tracePt t="2149" x="984250" y="885825"/>
          <p14:tracePt t="2158" x="992188" y="901700"/>
          <p14:tracePt t="2164" x="1008063" y="919163"/>
          <p14:tracePt t="2172" x="1025525" y="927100"/>
          <p14:tracePt t="2179" x="1033463" y="935038"/>
          <p14:tracePt t="2188" x="1041400" y="935038"/>
          <p14:tracePt t="2195" x="1057275" y="942975"/>
          <p14:tracePt t="2201" x="1066800" y="950913"/>
          <p14:tracePt t="2210" x="1082675" y="960438"/>
          <p14:tracePt t="2216" x="1106488" y="976313"/>
          <p14:tracePt t="2223" x="1123950" y="984250"/>
          <p14:tracePt t="2232" x="1155700" y="1000125"/>
          <p14:tracePt t="2238" x="1173163" y="1017588"/>
          <p14:tracePt t="2245" x="1196975" y="1025525"/>
          <p14:tracePt t="2256" x="1222375" y="1041400"/>
          <p14:tracePt t="2260" x="1238250" y="1058863"/>
          <p14:tracePt t="2269" x="1271588" y="1066800"/>
          <p14:tracePt t="2274" x="1279525" y="1082675"/>
          <p14:tracePt t="2283" x="1303338" y="1090613"/>
          <p14:tracePt t="2290" x="1320800" y="1098550"/>
          <p14:tracePt t="2297" x="1328738" y="1108075"/>
          <p14:tracePt t="2306" x="1336675" y="1116013"/>
          <p14:tracePt t="2312" x="1336675" y="1123950"/>
          <p14:tracePt t="2322" x="1344613" y="1123950"/>
          <p14:tracePt t="2328" x="1352550" y="1123950"/>
          <p14:tracePt t="2357" x="1362075" y="1123950"/>
          <p14:tracePt t="2372" x="1370013" y="1123950"/>
          <p14:tracePt t="2394" x="1377950" y="1123950"/>
          <p14:tracePt t="2424" x="1385888" y="1123950"/>
          <p14:tracePt t="2468" x="1393825" y="1116013"/>
          <p14:tracePt t="2483" x="1401763" y="1116013"/>
          <p14:tracePt t="2491" x="1419225" y="1116013"/>
          <p14:tracePt t="2498" x="1435100" y="1116013"/>
          <p14:tracePt t="2506" x="1476375" y="1116013"/>
          <p14:tracePt t="2513" x="1533525" y="1116013"/>
          <p14:tracePt t="2522" x="1631950" y="1131888"/>
          <p14:tracePt t="2528" x="1771650" y="1165225"/>
          <p14:tracePt t="2535" x="2058988" y="1255713"/>
          <p14:tracePt t="2543" x="2370138" y="1377950"/>
          <p14:tracePt t="2550" x="2616200" y="1435100"/>
          <p14:tracePt t="2558" x="2771775" y="1501775"/>
          <p14:tracePt t="2566" x="2886075" y="1558925"/>
          <p14:tracePt t="2572" x="2960688" y="1590675"/>
          <p14:tracePt t="2579" x="3017838" y="1624013"/>
          <p14:tracePt t="2588" x="3074988" y="1639888"/>
          <p14:tracePt t="2594" x="3108325" y="1649413"/>
          <p14:tracePt t="2602" x="3124200" y="1665288"/>
          <p14:tracePt t="2612" x="3141663" y="1673225"/>
          <p14:tracePt t="2625" x="3149600" y="1673225"/>
          <p14:tracePt t="2631" x="3157538" y="1673225"/>
          <p14:tracePt t="4472" x="3165475" y="1673225"/>
          <p14:tracePt t="4478" x="3173413" y="1673225"/>
          <p14:tracePt t="4486" x="3181350" y="1673225"/>
          <p14:tracePt t="4503" x="3190875" y="1673225"/>
          <p14:tracePt t="4510" x="3198813" y="1673225"/>
          <p14:tracePt t="4518" x="3206750" y="1673225"/>
          <p14:tracePt t="4524" x="3214688" y="1673225"/>
          <p14:tracePt t="4531" x="3222625" y="1673225"/>
          <p14:tracePt t="4546" x="3230563" y="1673225"/>
          <p14:tracePt t="4555" x="3240088" y="1673225"/>
          <p14:tracePt t="4561" x="3248025" y="1673225"/>
          <p14:tracePt t="4576" x="3255963" y="1673225"/>
          <p14:tracePt t="4584" x="3263900" y="1673225"/>
          <p14:tracePt t="4605" x="3271838" y="1673225"/>
          <p14:tracePt t="4612" x="3279775" y="1673225"/>
          <p14:tracePt t="4627" x="3289300" y="1673225"/>
          <p14:tracePt t="4637" x="3297238" y="1673225"/>
          <p14:tracePt t="4642" x="3305175" y="1673225"/>
          <p14:tracePt t="4657" x="3313113" y="1673225"/>
          <p14:tracePt t="4671" x="3321050" y="1673225"/>
          <p14:tracePt t="4688" x="3328988" y="1673225"/>
          <p14:tracePt t="4704" x="3338513" y="1673225"/>
          <p14:tracePt t="4709" x="3346450" y="1673225"/>
          <p14:tracePt t="4739" x="3354388" y="1673225"/>
          <p14:tracePt t="4754" x="3362325" y="1673225"/>
          <p14:tracePt t="4783" x="3370263" y="1673225"/>
          <p14:tracePt t="4790" x="3378200" y="1673225"/>
          <p14:tracePt t="4798" x="3387725" y="1673225"/>
          <p14:tracePt t="4806" x="3395663" y="1673225"/>
          <p14:tracePt t="4813" x="3403600" y="1673225"/>
          <p14:tracePt t="4822" x="3411538" y="1673225"/>
          <p14:tracePt t="4827" x="3427413" y="1673225"/>
          <p14:tracePt t="4838" x="3452813" y="1673225"/>
          <p14:tracePt t="4843" x="3460750" y="1673225"/>
          <p14:tracePt t="4851" x="3486150" y="1673225"/>
          <p14:tracePt t="4858" x="3509963" y="1673225"/>
          <p14:tracePt t="4865" x="3525838" y="1673225"/>
          <p14:tracePt t="4872" x="3551238" y="1673225"/>
          <p14:tracePt t="4882" x="3559175" y="1673225"/>
          <p14:tracePt t="4890" x="3584575" y="1673225"/>
          <p14:tracePt t="4904" x="3616325" y="1673225"/>
          <p14:tracePt t="4911" x="3641725" y="1673225"/>
          <p14:tracePt t="4917" x="3657600" y="1673225"/>
          <p14:tracePt t="4924" x="3673475" y="1673225"/>
          <p14:tracePt t="4932" x="3706813" y="1673225"/>
          <p14:tracePt t="4939" x="3730625" y="1673225"/>
          <p14:tracePt t="4946" x="3771900" y="1673225"/>
          <p14:tracePt t="4954" x="3813175" y="1673225"/>
          <p14:tracePt t="4961" x="3854450" y="1673225"/>
          <p14:tracePt t="4971" x="3895725" y="1673225"/>
          <p14:tracePt t="4976" x="3937000" y="1673225"/>
          <p14:tracePt t="4983" x="3994150" y="1673225"/>
          <p14:tracePt t="4991" x="4025900" y="1673225"/>
          <p14:tracePt t="4999" x="4067175" y="1665288"/>
          <p14:tracePt t="5007" x="4100513" y="1665288"/>
          <p14:tracePt t="5012" x="4124325" y="1665288"/>
          <p14:tracePt t="5020" x="4165600" y="1665288"/>
          <p14:tracePt t="5028" x="4191000" y="1665288"/>
          <p14:tracePt t="5038" x="4232275" y="1665288"/>
          <p14:tracePt t="5042" x="4264025" y="1665288"/>
          <p14:tracePt t="5051" x="4297363" y="1657350"/>
          <p14:tracePt t="5058" x="4338638" y="1657350"/>
          <p14:tracePt t="5066" x="4370388" y="1657350"/>
          <p14:tracePt t="5073" x="4411663" y="1657350"/>
          <p14:tracePt t="5080" x="4437063" y="1657350"/>
          <p14:tracePt t="5087" x="4494213" y="1657350"/>
          <p14:tracePt t="5095" x="4535488" y="1657350"/>
          <p14:tracePt t="5104" x="4576763" y="1657350"/>
          <p14:tracePt t="5109" x="4616450" y="1657350"/>
          <p14:tracePt t="5117" x="4657725" y="1657350"/>
          <p14:tracePt t="5125" x="4706938" y="1657350"/>
          <p14:tracePt t="5132" x="4732338" y="1657350"/>
          <p14:tracePt t="5139" x="4756150" y="1657350"/>
          <p14:tracePt t="5147" x="4797425" y="1657350"/>
          <p14:tracePt t="5154" x="4838700" y="1657350"/>
          <p14:tracePt t="5162" x="4872038" y="1657350"/>
          <p14:tracePt t="5171" x="4911725" y="1657350"/>
          <p14:tracePt t="5176" x="4945063" y="1665288"/>
          <p14:tracePt t="5184" x="4986338" y="1673225"/>
          <p14:tracePt t="5191" x="5019675" y="1673225"/>
          <p14:tracePt t="5200" x="5059363" y="1681163"/>
          <p14:tracePt t="5207" x="5092700" y="1681163"/>
          <p14:tracePt t="5213" x="5118100" y="1689100"/>
          <p14:tracePt t="5221" x="5133975" y="1689100"/>
          <p14:tracePt t="5228" x="5149850" y="1689100"/>
          <p14:tracePt t="5238" x="5157788" y="1698625"/>
          <p14:tracePt t="5253" x="5175250" y="1698625"/>
          <p14:tracePt t="5258" x="5175250" y="1706563"/>
          <p14:tracePt t="5266" x="5183188" y="1714500"/>
          <p14:tracePt t="5428" x="5175250" y="1714500"/>
          <p14:tracePt t="7380" x="5183188" y="1714500"/>
          <p14:tracePt t="7387" x="5191125" y="1714500"/>
          <p14:tracePt t="7395" x="5207000" y="1714500"/>
          <p14:tracePt t="7403" x="5216525" y="1714500"/>
          <p14:tracePt t="7409" x="5224463" y="1714500"/>
          <p14:tracePt t="7419" x="5240338" y="1714500"/>
          <p14:tracePt t="7433" x="5248275" y="1714500"/>
          <p14:tracePt t="7438" x="5265738" y="1714500"/>
          <p14:tracePt t="7462" x="5273675" y="1714500"/>
          <p14:tracePt t="7470" x="5281613" y="1714500"/>
          <p14:tracePt t="7499" x="5289550" y="1714500"/>
          <p14:tracePt t="7513" x="5297488" y="1714500"/>
          <p14:tracePt t="7521" x="5305425" y="1714500"/>
          <p14:tracePt t="7543" x="5322888" y="1706563"/>
          <p14:tracePt t="7552" x="5338763" y="1698625"/>
          <p14:tracePt t="7558" x="5346700" y="1698625"/>
          <p14:tracePt t="7565" x="5372100" y="1689100"/>
          <p14:tracePt t="7572" x="5395913" y="1689100"/>
          <p14:tracePt t="7580" x="5413375" y="1689100"/>
          <p14:tracePt t="7589" x="5445125" y="1689100"/>
          <p14:tracePt t="7595" x="5470525" y="1689100"/>
          <p14:tracePt t="7602" x="5494338" y="1689100"/>
          <p14:tracePt t="7610" x="5519738" y="1689100"/>
          <p14:tracePt t="7619" x="5551488" y="1681163"/>
          <p14:tracePt t="7624" x="5576888" y="1681163"/>
          <p14:tracePt t="7633" x="5584825" y="1681163"/>
          <p14:tracePt t="7639" x="5608638" y="1673225"/>
          <p14:tracePt t="7647" x="5618163" y="1673225"/>
          <p14:tracePt t="7655" x="5634038" y="1673225"/>
          <p14:tracePt t="7664" x="5649913" y="1673225"/>
          <p14:tracePt t="7670" x="5657850" y="1673225"/>
          <p14:tracePt t="7677" x="5667375" y="1673225"/>
          <p14:tracePt t="7685" x="5683250" y="1673225"/>
          <p14:tracePt t="7701" x="5699125" y="1673225"/>
          <p14:tracePt t="7706" x="5707063" y="1673225"/>
          <p14:tracePt t="7721" x="5716588" y="1673225"/>
          <p14:tracePt t="7729" x="5724525" y="1673225"/>
          <p14:tracePt t="7743" x="5732463" y="1673225"/>
          <p14:tracePt t="7753" x="5740400" y="1673225"/>
          <p14:tracePt t="7757" x="5748338" y="1673225"/>
          <p14:tracePt t="7781" x="5765800" y="1673225"/>
          <p14:tracePt t="7788" x="5773738" y="1673225"/>
          <p14:tracePt t="7802" x="5781675" y="1673225"/>
          <p14:tracePt t="7810" x="5789613" y="1673225"/>
          <p14:tracePt t="7818" x="5797550" y="1673225"/>
          <p14:tracePt t="7825" x="5815013" y="1673225"/>
          <p14:tracePt t="7834" x="5822950" y="1673225"/>
          <p14:tracePt t="7840" x="5838825" y="1673225"/>
          <p14:tracePt t="7847" x="5864225" y="1673225"/>
          <p14:tracePt t="7854" x="5872163" y="1673225"/>
          <p14:tracePt t="7861" x="5895975" y="1673225"/>
          <p14:tracePt t="7869" x="5929313" y="1673225"/>
          <p14:tracePt t="7877" x="5945188" y="1673225"/>
          <p14:tracePt t="7885" x="5978525" y="1673225"/>
          <p14:tracePt t="7892" x="6027738" y="1673225"/>
          <p14:tracePt t="7904" x="6084888" y="1673225"/>
          <p14:tracePt t="7908" x="6142038" y="1673225"/>
          <p14:tracePt t="7914" x="6224588" y="1673225"/>
          <p14:tracePt t="7922" x="6307138" y="1673225"/>
          <p14:tracePt t="7929" x="6405563" y="1673225"/>
          <p14:tracePt t="7935" x="6535738" y="1649413"/>
          <p14:tracePt t="7943" x="6691313" y="1631950"/>
          <p14:tracePt t="7951" x="6823075" y="1631950"/>
          <p14:tracePt t="7958" x="6970713" y="1624013"/>
          <p14:tracePt t="7966" x="7085013" y="1624013"/>
          <p14:tracePt t="7973" x="7232650" y="1624013"/>
          <p14:tracePt t="7981" x="7339013" y="1624013"/>
          <p14:tracePt t="7988" x="7437438" y="1624013"/>
          <p14:tracePt t="7995" x="7527925" y="1624013"/>
          <p14:tracePt t="8002" x="7585075" y="1624013"/>
          <p14:tracePt t="8010" x="7643813" y="1624013"/>
          <p14:tracePt t="8019" x="7667625" y="1624013"/>
          <p14:tracePt t="8025" x="7683500" y="1624013"/>
          <p14:tracePt t="8034" x="7708900" y="1624013"/>
          <p14:tracePt t="8040" x="7716838" y="1624013"/>
          <p14:tracePt t="8055" x="7724775" y="1624013"/>
          <p14:tracePt t="8063" x="7732713" y="1624013"/>
          <p14:tracePt t="8077" x="7742238" y="1624013"/>
          <p14:tracePt t="8100" x="7742238" y="1631950"/>
          <p14:tracePt t="8115" x="7742238" y="1639888"/>
          <p14:tracePt t="8130" x="7742238" y="1649413"/>
          <p14:tracePt t="8144" x="7742238" y="1657350"/>
          <p14:tracePt t="8152" x="7742238" y="1665288"/>
          <p14:tracePt t="8173" x="7742238" y="1681163"/>
          <p14:tracePt t="8182" x="7732713" y="1689100"/>
          <p14:tracePt t="8189" x="7724775" y="1698625"/>
          <p14:tracePt t="8196" x="7716838" y="1706563"/>
          <p14:tracePt t="8204" x="7700963" y="1714500"/>
          <p14:tracePt t="8211" x="7693025" y="1722438"/>
          <p14:tracePt t="8219" x="7683500" y="1722438"/>
          <p14:tracePt t="8225" x="7667625" y="1722438"/>
          <p14:tracePt t="8235" x="7659688" y="1730375"/>
          <p14:tracePt t="8240" x="7651750" y="1730375"/>
          <p14:tracePt t="8248" x="7634288" y="1739900"/>
          <p14:tracePt t="8256" x="7618413" y="1739900"/>
          <p14:tracePt t="8262" x="7610475" y="1739900"/>
          <p14:tracePt t="8271" x="7594600" y="1739900"/>
          <p14:tracePt t="8278" x="7577138" y="1747838"/>
          <p14:tracePt t="8285" x="7561263" y="1747838"/>
          <p14:tracePt t="8292" x="7535863" y="1747838"/>
          <p14:tracePt t="8302" x="7512050" y="1755775"/>
          <p14:tracePt t="8307" x="7496175" y="1755775"/>
          <p14:tracePt t="8314" x="7470775" y="1755775"/>
          <p14:tracePt t="8322" x="7462838" y="1755775"/>
          <p14:tracePt t="8330" x="7446963" y="1755775"/>
          <p14:tracePt t="8337" x="7429500" y="1755775"/>
          <p14:tracePt t="8344" x="7413625" y="1755775"/>
          <p14:tracePt t="8352" x="7397750" y="1755775"/>
          <p14:tracePt t="8359" x="7380288" y="1755775"/>
          <p14:tracePt t="8369" x="7372350" y="1755775"/>
          <p14:tracePt t="8374" x="7356475" y="1755775"/>
          <p14:tracePt t="8384" x="7339013" y="1755775"/>
          <p14:tracePt t="8389" x="7323138" y="1755775"/>
          <p14:tracePt t="8397" x="7307263" y="1755775"/>
          <p14:tracePt t="8403" x="7281863" y="1755775"/>
          <p14:tracePt t="8411" x="7242175" y="1755775"/>
          <p14:tracePt t="8419" x="7167563" y="1755775"/>
          <p14:tracePt t="8426" x="7069138" y="1763713"/>
          <p14:tracePt t="8435" x="6986588" y="1771650"/>
          <p14:tracePt t="8441" x="6921500" y="1789113"/>
          <p14:tracePt t="8448" x="6823075" y="1789113"/>
          <p14:tracePt t="8456" x="6700838" y="1789113"/>
          <p14:tracePt t="8463" x="6592888" y="1789113"/>
          <p14:tracePt t="8471" x="6445250" y="1789113"/>
          <p14:tracePt t="8478" x="6297613" y="1789113"/>
          <p14:tracePt t="8485" x="6142038" y="1789113"/>
          <p14:tracePt t="8492" x="5994400" y="1789113"/>
          <p14:tracePt t="8501" x="5765800" y="1797050"/>
          <p14:tracePt t="8508" x="5510213" y="1812925"/>
          <p14:tracePt t="8516" x="5256213" y="1812925"/>
          <p14:tracePt t="8523" x="5084763" y="1812925"/>
          <p14:tracePt t="8531" x="4887913" y="1812925"/>
          <p14:tracePt t="8538" x="4756150" y="1812925"/>
          <p14:tracePt t="8544" x="4584700" y="1797050"/>
          <p14:tracePt t="8552" x="4486275" y="1789113"/>
          <p14:tracePt t="8559" x="4387850" y="1763713"/>
          <p14:tracePt t="8568" x="4313238" y="1755775"/>
          <p14:tracePt t="8574" x="4232275" y="1730375"/>
          <p14:tracePt t="8581" x="4157663" y="1714500"/>
          <p14:tracePt t="8591" x="4108450" y="1698625"/>
          <p14:tracePt t="8596" x="4051300" y="1681163"/>
          <p14:tracePt t="8604" x="4025900" y="1681163"/>
          <p14:tracePt t="8611" x="3994150" y="1665288"/>
          <p14:tracePt t="8618" x="3986213" y="1665288"/>
          <p14:tracePt t="8627" x="3968750" y="1665288"/>
          <p14:tracePt t="10214" x="3960813" y="1665288"/>
          <p14:tracePt t="10221" x="3960813" y="1673225"/>
          <p14:tracePt t="10229" x="3952875" y="1673225"/>
          <p14:tracePt t="10236" x="3952875" y="1681163"/>
          <p14:tracePt t="10251" x="3937000" y="1689100"/>
          <p14:tracePt t="10258" x="3919538" y="1714500"/>
          <p14:tracePt t="10267" x="3895725" y="1739900"/>
          <p14:tracePt t="10273" x="3838575" y="1789113"/>
          <p14:tracePt t="10281" x="3748088" y="1854200"/>
          <p14:tracePt t="10290" x="3633788" y="1927225"/>
          <p14:tracePt t="10296" x="3362325" y="2058988"/>
          <p14:tracePt t="10305" x="2984500" y="2247900"/>
          <p14:tracePt t="10310" x="2551113" y="2444750"/>
          <p14:tracePt t="10318" x="2165350" y="2674938"/>
          <p14:tracePt t="10325" x="1870075" y="2830513"/>
          <p14:tracePt t="10334" x="1681163" y="2936875"/>
          <p14:tracePt t="10340" x="1598613" y="2986088"/>
          <p14:tracePt t="10351" x="1533525" y="3043238"/>
          <p14:tracePt t="10354" x="1500188" y="3068638"/>
          <p14:tracePt t="10363" x="1476375" y="3092450"/>
          <p14:tracePt t="10370" x="1460500" y="3108325"/>
          <p14:tracePt t="10377" x="1435100" y="3125788"/>
          <p14:tracePt t="10383" x="1427163" y="3133725"/>
          <p14:tracePt t="10392" x="1419225" y="3141663"/>
          <p14:tracePt t="10400" x="1411288" y="3141663"/>
          <p14:tracePt t="10406" x="1401763" y="3149600"/>
          <p14:tracePt t="10414" x="1393825" y="3149600"/>
          <p14:tracePt t="10421" x="1385888" y="3149600"/>
          <p14:tracePt t="10430" x="1377950" y="3149600"/>
          <p14:tracePt t="10436" x="1370013" y="3149600"/>
          <p14:tracePt t="10444" x="1352550" y="3141663"/>
          <p14:tracePt t="10451" x="1336675" y="3117850"/>
          <p14:tracePt t="10460" x="1312863" y="3084513"/>
          <p14:tracePt t="10467" x="1295400" y="3051175"/>
          <p14:tracePt t="10473" x="1287463" y="3019425"/>
          <p14:tracePt t="10482" x="1279525" y="2986088"/>
          <p14:tracePt t="10488" x="1263650" y="2960688"/>
          <p14:tracePt t="10496" x="1263650" y="2952750"/>
          <p14:tracePt t="10505" x="1254125" y="2936875"/>
          <p14:tracePt t="10510" x="1254125" y="2928938"/>
          <p14:tracePt t="10519" x="1254125" y="2921000"/>
          <p14:tracePt t="10525" x="1246188" y="2921000"/>
          <p14:tracePt t="10534" x="1246188" y="2911475"/>
          <p14:tracePt t="10550" x="1238250" y="2903538"/>
          <p14:tracePt t="10555" x="1230313" y="2903538"/>
          <p14:tracePt t="10563" x="1222375" y="2895600"/>
          <p14:tracePt t="10571" x="1204913" y="2887663"/>
          <p14:tracePt t="10578" x="1189038" y="2871788"/>
          <p14:tracePt t="10585" x="1181100" y="2862263"/>
          <p14:tracePt t="10592" x="1165225" y="2838450"/>
          <p14:tracePt t="10600" x="1155700" y="2822575"/>
          <p14:tracePt t="10607" x="1147763" y="2789238"/>
          <p14:tracePt t="10616" x="1139825" y="2763838"/>
          <p14:tracePt t="10621" x="1139825" y="2755900"/>
          <p14:tracePt t="10629" x="1139825" y="2732088"/>
          <p14:tracePt t="10638" x="1139825" y="2724150"/>
          <p14:tracePt t="10644" x="1139825" y="2714625"/>
          <p14:tracePt t="10650" x="1139825" y="2698750"/>
          <p14:tracePt t="10667" x="1139825" y="2690813"/>
          <p14:tracePt t="10673" x="1139825" y="2682875"/>
          <p14:tracePt t="10688" x="1139825" y="2674938"/>
          <p14:tracePt t="10697" x="1139825" y="2665413"/>
          <p14:tracePt t="10705" x="1139825" y="2657475"/>
          <p14:tracePt t="10717" x="1147763" y="2641600"/>
          <p14:tracePt t="10725" x="1155700" y="2633663"/>
          <p14:tracePt t="10741" x="1155700" y="2625725"/>
          <p14:tracePt t="10749" x="1165225" y="2616200"/>
          <p14:tracePt t="10762" x="1173163" y="2608263"/>
          <p14:tracePt t="10770" x="1181100" y="2600325"/>
          <p14:tracePt t="10778" x="1181100" y="2592388"/>
          <p14:tracePt t="10792" x="1189038" y="2592388"/>
          <p14:tracePt t="10800" x="1189038" y="2584450"/>
          <p14:tracePt t="10807" x="1196975" y="2584450"/>
          <p14:tracePt t="10817" x="1204913" y="2584450"/>
          <p14:tracePt t="10822" x="1204913" y="2576513"/>
          <p14:tracePt t="10846" x="1214438" y="2576513"/>
          <p14:tracePt t="10859" x="1222375" y="2576513"/>
          <p14:tracePt t="10882" x="1230313" y="2576513"/>
          <p14:tracePt t="10899" x="1238250" y="2576513"/>
          <p14:tracePt t="10905" x="1246188" y="2576513"/>
          <p14:tracePt t="10928" x="1254125" y="2576513"/>
          <p14:tracePt t="10941" x="1263650" y="2576513"/>
          <p14:tracePt t="10979" x="1271588" y="2576513"/>
          <p14:tracePt t="11067" x="1271588" y="2559050"/>
          <p14:tracePt t="11453" x="1279525" y="2559050"/>
          <p14:tracePt t="11459" x="1287463" y="2559050"/>
          <p14:tracePt t="11466" x="1312863" y="2559050"/>
          <p14:tracePt t="11475" x="1328738" y="2559050"/>
          <p14:tracePt t="11484" x="1370013" y="2559050"/>
          <p14:tracePt t="11489" x="1393825" y="2559050"/>
          <p14:tracePt t="11499" x="1435100" y="2551113"/>
          <p14:tracePt t="11504" x="1468438" y="2543175"/>
          <p14:tracePt t="11512" x="1525588" y="2543175"/>
          <p14:tracePt t="11520" x="1582738" y="2535238"/>
          <p14:tracePt t="11527" x="1631950" y="2527300"/>
          <p14:tracePt t="11535" x="1681163" y="2527300"/>
          <p14:tracePt t="11542" x="1730375" y="2517775"/>
          <p14:tracePt t="11550" x="1795463" y="2517775"/>
          <p14:tracePt t="11556" x="1836738" y="2517775"/>
          <p14:tracePt t="11567" x="1870075" y="2517775"/>
          <p14:tracePt t="11572" x="1893888" y="2517775"/>
          <p14:tracePt t="11579" x="1911350" y="2517775"/>
          <p14:tracePt t="11586" x="1927225" y="2517775"/>
          <p14:tracePt t="11593" x="1943100" y="2517775"/>
          <p14:tracePt t="11601" x="1951038" y="2517775"/>
          <p14:tracePt t="11609" x="1960563" y="2517775"/>
          <p14:tracePt t="11616" x="1968500" y="2517775"/>
          <p14:tracePt t="11633" x="1976438" y="2517775"/>
          <p14:tracePt t="11638" x="1984375" y="2517775"/>
          <p14:tracePt t="11675" x="1992313" y="2517775"/>
          <p14:tracePt t="11690" x="2000250" y="2517775"/>
          <p14:tracePt t="12128" x="2009775" y="2517775"/>
          <p14:tracePt t="12574" x="2017713" y="2517775"/>
          <p14:tracePt t="12595" x="2025650" y="2517775"/>
          <p14:tracePt t="12915" x="2033588" y="2517775"/>
          <p14:tracePt t="12921" x="2049463" y="2509838"/>
          <p14:tracePt t="12936" x="2074863" y="2501900"/>
          <p14:tracePt t="12944" x="2098675" y="2493963"/>
          <p14:tracePt t="12951" x="2116138" y="2493963"/>
          <p14:tracePt t="12959" x="2147888" y="2486025"/>
          <p14:tracePt t="12965" x="2181225" y="2478088"/>
          <p14:tracePt t="12973" x="2255838" y="2468563"/>
          <p14:tracePt t="12982" x="2312988" y="2460625"/>
          <p14:tracePt t="12988" x="2419350" y="2436813"/>
          <p14:tracePt t="12997" x="2517775" y="2419350"/>
          <p14:tracePt t="13002" x="2616200" y="2395538"/>
          <p14:tracePt t="13011" x="2738438" y="2379663"/>
          <p14:tracePt t="13021" x="2862263" y="2370138"/>
          <p14:tracePt t="13026" x="3001963" y="2370138"/>
          <p14:tracePt t="13035" x="3124200" y="2370138"/>
          <p14:tracePt t="13040" x="3230563" y="2370138"/>
          <p14:tracePt t="13048" x="3313113" y="2370138"/>
          <p14:tracePt t="13055" x="3370263" y="2370138"/>
          <p14:tracePt t="13062" x="3411538" y="2379663"/>
          <p14:tracePt t="13070" x="3436938" y="2387600"/>
          <p14:tracePt t="13077" x="3452813" y="2395538"/>
          <p14:tracePt t="13086" x="3460750" y="2395538"/>
          <p14:tracePt t="13092" x="3476625" y="2403475"/>
          <p14:tracePt t="13100" x="3476625" y="2411413"/>
          <p14:tracePt t="13106" x="3486150" y="2411413"/>
          <p14:tracePt t="13130" x="3494088" y="2411413"/>
          <p14:tracePt t="13545" x="3509963" y="2411413"/>
          <p14:tracePt t="13560" x="3517900" y="2411413"/>
          <p14:tracePt t="13565" x="3543300" y="2411413"/>
          <p14:tracePt t="13574" x="3567113" y="2411413"/>
          <p14:tracePt t="13581" x="3575050" y="2411413"/>
          <p14:tracePt t="13590" x="3600450" y="2411413"/>
          <p14:tracePt t="13598" x="3608388" y="2411413"/>
          <p14:tracePt t="13604" x="3624263" y="2411413"/>
          <p14:tracePt t="13612" x="3641725" y="2411413"/>
          <p14:tracePt t="13627" x="3649663" y="2411413"/>
          <p14:tracePt t="13633" x="3657600" y="2411413"/>
          <p14:tracePt t="13641" x="3665538" y="2411413"/>
          <p14:tracePt t="13649" x="3673475" y="2411413"/>
          <p14:tracePt t="13656" x="3681413" y="2411413"/>
          <p14:tracePt t="13666" x="3690938" y="2411413"/>
          <p14:tracePt t="13670" x="3698875" y="2419350"/>
          <p14:tracePt t="13681" x="3706813" y="2419350"/>
          <p14:tracePt t="13693" x="3722688" y="2419350"/>
          <p14:tracePt t="13701" x="3730625" y="2419350"/>
          <p14:tracePt t="13715" x="3748088" y="2419350"/>
          <p14:tracePt t="13724" x="3756025" y="2419350"/>
          <p14:tracePt t="13731" x="3771900" y="2419350"/>
          <p14:tracePt t="13737" x="3789363" y="2419350"/>
          <p14:tracePt t="13745" x="3797300" y="2419350"/>
          <p14:tracePt t="13752" x="3813175" y="2419350"/>
          <p14:tracePt t="13759" x="3821113" y="2419350"/>
          <p14:tracePt t="13767" x="3838575" y="2419350"/>
          <p14:tracePt t="13774" x="3854450" y="2419350"/>
          <p14:tracePt t="13789" x="3862388" y="2419350"/>
          <p14:tracePt t="13798" x="3878263" y="2419350"/>
          <p14:tracePt t="13812" x="3887788" y="2419350"/>
          <p14:tracePt t="13820" x="3895725" y="2419350"/>
          <p14:tracePt t="13843" x="3903663" y="2419350"/>
          <p14:tracePt t="13856" x="3911600" y="2419350"/>
          <p14:tracePt t="13872" x="3919538" y="2419350"/>
          <p14:tracePt t="13894" x="3927475" y="2419350"/>
          <p14:tracePt t="13909" x="3937000" y="2419350"/>
          <p14:tracePt t="13946" x="3944938" y="2419350"/>
          <p14:tracePt t="13967" x="3952875" y="2419350"/>
          <p14:tracePt t="13982" x="3960813" y="2419350"/>
          <p14:tracePt t="14004" x="3968750" y="2419350"/>
          <p14:tracePt t="14013" x="3976688" y="2419350"/>
          <p14:tracePt t="14035" x="3986213" y="2419350"/>
          <p14:tracePt t="14041" x="3994150" y="2419350"/>
          <p14:tracePt t="14064" x="4002088" y="2419350"/>
          <p14:tracePt t="14071" x="4017963" y="2419350"/>
          <p14:tracePt t="14087" x="4035425" y="2419350"/>
          <p14:tracePt t="14094" x="4051300" y="2419350"/>
          <p14:tracePt t="14103" x="4059238" y="2419350"/>
          <p14:tracePt t="14108" x="4075113" y="2419350"/>
          <p14:tracePt t="14117" x="4084638" y="2419350"/>
          <p14:tracePt t="14123" x="4100513" y="2419350"/>
          <p14:tracePt t="14133" x="4116388" y="2419350"/>
          <p14:tracePt t="14138" x="4133850" y="2411413"/>
          <p14:tracePt t="14148" x="4165600" y="2403475"/>
          <p14:tracePt t="14153" x="4191000" y="2395538"/>
          <p14:tracePt t="14161" x="4232275" y="2387600"/>
          <p14:tracePt t="14170" x="4264025" y="2379663"/>
          <p14:tracePt t="14175" x="4297363" y="2379663"/>
          <p14:tracePt t="14183" x="4313238" y="2379663"/>
          <p14:tracePt t="14190" x="4338638" y="2379663"/>
          <p14:tracePt t="14198" x="4362450" y="2379663"/>
          <p14:tracePt t="14205" x="4370388" y="2379663"/>
          <p14:tracePt t="14214" x="4387850" y="2379663"/>
          <p14:tracePt t="14219" x="4395788" y="2379663"/>
          <p14:tracePt t="14228" x="4403725" y="2379663"/>
          <p14:tracePt t="14235" x="4411663" y="2379663"/>
          <p14:tracePt t="14242" x="4419600" y="2379663"/>
          <p14:tracePt t="14257" x="4419600" y="2387600"/>
          <p14:tracePt t="14265" x="4429125" y="2395538"/>
          <p14:tracePt t="14286" x="4429125" y="2403475"/>
          <p14:tracePt t="14622" x="4437063" y="2403475"/>
          <p14:tracePt t="14635" x="4478338" y="2395538"/>
          <p14:tracePt t="14643" x="4527550" y="2370138"/>
          <p14:tracePt t="14651" x="4600575" y="2338388"/>
          <p14:tracePt t="14658" x="4683125" y="2312988"/>
          <p14:tracePt t="14664" x="4740275" y="2297113"/>
          <p14:tracePt t="14672" x="4805363" y="2271713"/>
          <p14:tracePt t="14681" x="4872038" y="2247900"/>
          <p14:tracePt t="14687" x="4921250" y="2239963"/>
          <p14:tracePt t="14697" x="4953000" y="2232025"/>
          <p14:tracePt t="14702" x="4986338" y="2232025"/>
          <p14:tracePt t="14711" x="5010150" y="2232025"/>
          <p14:tracePt t="14717" x="5035550" y="2232025"/>
          <p14:tracePt t="14724" x="5059363" y="2232025"/>
          <p14:tracePt t="14731" x="5068888" y="2232025"/>
          <p14:tracePt t="14738" x="5076825" y="2232025"/>
          <p14:tracePt t="14747" x="5084763" y="2232025"/>
          <p14:tracePt t="14753" x="5100638" y="2232025"/>
          <p14:tracePt t="14761" x="5118100" y="2232025"/>
          <p14:tracePt t="14776" x="5133975" y="2232025"/>
          <p14:tracePt t="14783" x="5141913" y="2232025"/>
          <p14:tracePt t="14790" x="5157788" y="2232025"/>
          <p14:tracePt t="14797" x="5175250" y="2232025"/>
          <p14:tracePt t="14813" x="5191125" y="2232025"/>
          <p14:tracePt t="14820" x="5207000" y="2232025"/>
          <p14:tracePt t="14836" x="5224463" y="2239963"/>
          <p14:tracePt t="14843" x="5232400" y="2239963"/>
          <p14:tracePt t="14851" x="5240338" y="2239963"/>
          <p14:tracePt t="14859" x="5256213" y="2239963"/>
          <p14:tracePt t="14864" x="5265738" y="2247900"/>
          <p14:tracePt t="14873" x="5281613" y="2247900"/>
          <p14:tracePt t="14881" x="5297488" y="2255838"/>
          <p14:tracePt t="14888" x="5305425" y="2255838"/>
          <p14:tracePt t="14897" x="5322888" y="2263775"/>
          <p14:tracePt t="14913" x="5338763" y="2263775"/>
          <p14:tracePt t="14918" x="5354638" y="2263775"/>
          <p14:tracePt t="14924" x="5364163" y="2263775"/>
          <p14:tracePt t="14931" x="5387975" y="2271713"/>
          <p14:tracePt t="14939" x="5395913" y="2271713"/>
          <p14:tracePt t="14948" x="5403850" y="2271713"/>
          <p14:tracePt t="14954" x="5421313" y="2281238"/>
          <p14:tracePt t="14964" x="5437188" y="2281238"/>
          <p14:tracePt t="14977" x="5445125" y="2281238"/>
          <p14:tracePt t="14984" x="5453063" y="2281238"/>
          <p14:tracePt t="14991" x="5462588" y="2289175"/>
          <p14:tracePt t="15006" x="5470525" y="2289175"/>
          <p14:tracePt t="15014" x="5478463" y="2289175"/>
          <p14:tracePt t="15022" x="5486400" y="2289175"/>
          <p14:tracePt t="15030" x="5502275" y="2297113"/>
          <p14:tracePt t="15036" x="5519738" y="2297113"/>
          <p14:tracePt t="15044" x="5535613" y="2305050"/>
          <p14:tracePt t="15052" x="5559425" y="2312988"/>
          <p14:tracePt t="15057" x="5592763" y="2312988"/>
          <p14:tracePt t="15067" x="5626100" y="2320925"/>
          <p14:tracePt t="15072" x="5641975" y="2330450"/>
          <p14:tracePt t="15081" x="5657850" y="2338388"/>
          <p14:tracePt t="15088" x="5683250" y="2346325"/>
          <p14:tracePt t="15097" x="5699125" y="2354263"/>
          <p14:tracePt t="15102" x="5707063" y="2354263"/>
          <p14:tracePt t="15111" x="5724525" y="2362200"/>
          <p14:tracePt t="15119" x="5740400" y="2362200"/>
          <p14:tracePt t="15125" x="5748338" y="2362200"/>
          <p14:tracePt t="15141" x="5756275" y="2362200"/>
          <p14:tracePt t="15149" x="5765800" y="2362200"/>
          <p14:tracePt t="15451" x="5773738" y="2362200"/>
          <p14:tracePt t="15459" x="5781675" y="2362200"/>
          <p14:tracePt t="15466" x="5789613" y="2362200"/>
          <p14:tracePt t="15473" x="5805488" y="2362200"/>
          <p14:tracePt t="15481" x="5815013" y="2362200"/>
          <p14:tracePt t="15489" x="5830888" y="2362200"/>
          <p14:tracePt t="15497" x="5846763" y="2362200"/>
          <p14:tracePt t="15503" x="5864225" y="2362200"/>
          <p14:tracePt t="15510" x="5880100" y="2362200"/>
          <p14:tracePt t="15518" x="5888038" y="2362200"/>
          <p14:tracePt t="15526" x="5913438" y="2370138"/>
          <p14:tracePt t="15533" x="5937250" y="2370138"/>
          <p14:tracePt t="15541" x="5953125" y="2387600"/>
          <p14:tracePt t="15549" x="5970588" y="2403475"/>
          <p14:tracePt t="15555" x="5994400" y="2411413"/>
          <p14:tracePt t="15563" x="6027738" y="2419350"/>
          <p14:tracePt t="15570" x="6043613" y="2428875"/>
          <p14:tracePt t="15579" x="6061075" y="2428875"/>
          <p14:tracePt t="15585" x="6084888" y="2436813"/>
          <p14:tracePt t="15592" x="6110288" y="2444750"/>
          <p14:tracePt t="15600" x="6126163" y="2444750"/>
          <p14:tracePt t="15607" x="6142038" y="2444750"/>
          <p14:tracePt t="15615" x="6167438" y="2452688"/>
          <p14:tracePt t="15622" x="6191250" y="2452688"/>
          <p14:tracePt t="15630" x="6216650" y="2460625"/>
          <p14:tracePt t="15636" x="6248400" y="2460625"/>
          <p14:tracePt t="15646" x="6289675" y="2468563"/>
          <p14:tracePt t="15651" x="6346825" y="2468563"/>
          <p14:tracePt t="15659" x="6388100" y="2468563"/>
          <p14:tracePt t="15667" x="6429375" y="2468563"/>
          <p14:tracePt t="15673" x="6478588" y="2468563"/>
          <p14:tracePt t="15680" x="6519863" y="2468563"/>
          <p14:tracePt t="15689" x="6553200" y="2468563"/>
          <p14:tracePt t="15697" x="6569075" y="2468563"/>
          <p14:tracePt t="15703" x="6602413" y="2468563"/>
          <p14:tracePt t="15713" x="6626225" y="2468563"/>
          <p14:tracePt t="15718" x="6651625" y="2468563"/>
          <p14:tracePt t="15726" x="6675438" y="2468563"/>
          <p14:tracePt t="15733" x="6700838" y="2460625"/>
          <p14:tracePt t="15740" x="6732588" y="2452688"/>
          <p14:tracePt t="15751" x="6750050" y="2452688"/>
          <p14:tracePt t="15755" x="6781800" y="2444750"/>
          <p14:tracePt t="15763" x="6807200" y="2436813"/>
          <p14:tracePt t="15771" x="6838950" y="2436813"/>
          <p14:tracePt t="15779" x="6864350" y="2436813"/>
          <p14:tracePt t="15785" x="6913563" y="2436813"/>
          <p14:tracePt t="15793" x="6954838" y="2436813"/>
          <p14:tracePt t="15801" x="6996113" y="2436813"/>
          <p14:tracePt t="15807" x="7027863" y="2436813"/>
          <p14:tracePt t="15814" x="7069138" y="2436813"/>
          <p14:tracePt t="15822" x="7085013" y="2436813"/>
          <p14:tracePt t="15830" x="7118350" y="2436813"/>
          <p14:tracePt t="15837" x="7143750" y="2428875"/>
          <p14:tracePt t="15846" x="7167563" y="2419350"/>
          <p14:tracePt t="15854" x="7175500" y="2411413"/>
          <p14:tracePt t="15859" x="7200900" y="2411413"/>
          <p14:tracePt t="15867" x="7224713" y="2403475"/>
          <p14:tracePt t="15873" x="7250113" y="2387600"/>
          <p14:tracePt t="15883" x="7265988" y="2379663"/>
          <p14:tracePt t="15904" x="7323138" y="2362200"/>
          <p14:tracePt t="15913" x="7348538" y="2362200"/>
          <p14:tracePt t="15918" x="7372350" y="2362200"/>
          <p14:tracePt t="15927" x="7380288" y="2362200"/>
          <p14:tracePt t="15934" x="7405688" y="2362200"/>
          <p14:tracePt t="15941" x="7429500" y="2354263"/>
          <p14:tracePt t="15948" x="7454900" y="2354263"/>
          <p14:tracePt t="15956" x="7462838" y="2354263"/>
          <p14:tracePt t="15963" x="7486650" y="2354263"/>
          <p14:tracePt t="15970" x="7504113" y="2354263"/>
          <p14:tracePt t="15979" x="7545388" y="2354263"/>
          <p14:tracePt t="15985" x="7594600" y="2354263"/>
          <p14:tracePt t="15993" x="7643813" y="2354263"/>
          <p14:tracePt t="16000" x="7700963" y="2354263"/>
          <p14:tracePt t="16008" x="7766050" y="2370138"/>
          <p14:tracePt t="16015" x="7823200" y="2395538"/>
          <p14:tracePt t="16022" x="7864475" y="2411413"/>
          <p14:tracePt t="16030" x="7889875" y="2419350"/>
          <p14:tracePt t="16037" x="7921625" y="2436813"/>
          <p14:tracePt t="16046" x="7947025" y="2444750"/>
          <p14:tracePt t="16052" x="7970838" y="2444750"/>
          <p14:tracePt t="16060" x="7978775" y="2452688"/>
          <p14:tracePt t="16069" x="7988300" y="2452688"/>
          <p14:tracePt t="16075" x="8004175" y="2460625"/>
          <p14:tracePt t="16084" x="8004175" y="2468563"/>
          <p14:tracePt t="16089" x="8012113" y="2468563"/>
          <p14:tracePt t="16097" x="8012113" y="2478088"/>
          <p14:tracePt t="16104" x="8020050" y="2478088"/>
          <p14:tracePt t="16142" x="8020050" y="2486025"/>
          <p14:tracePt t="16149" x="8020050" y="2493963"/>
          <p14:tracePt t="16163" x="8012113" y="2509838"/>
          <p14:tracePt t="16171" x="8004175" y="2517775"/>
          <p14:tracePt t="16180" x="7996238" y="2527300"/>
          <p14:tracePt t="16185" x="7978775" y="2535238"/>
          <p14:tracePt t="16193" x="7970838" y="2535238"/>
          <p14:tracePt t="16201" x="7947025" y="2535238"/>
          <p14:tracePt t="16208" x="7921625" y="2543175"/>
          <p14:tracePt t="16216" x="7889875" y="2543175"/>
          <p14:tracePt t="16223" x="7848600" y="2551113"/>
          <p14:tracePt t="16229" x="7807325" y="2551113"/>
          <p14:tracePt t="16238" x="7750175" y="2559050"/>
          <p14:tracePt t="16246" x="7708900" y="2559050"/>
          <p14:tracePt t="16252" x="7626350" y="2576513"/>
          <p14:tracePt t="16260" x="7553325" y="2576513"/>
          <p14:tracePt t="16267" x="7446963" y="2592388"/>
          <p14:tracePt t="16275" x="7348538" y="2592388"/>
          <p14:tracePt t="16282" x="7281863" y="2608263"/>
          <p14:tracePt t="16289" x="7224713" y="2616200"/>
          <p14:tracePt t="16298" x="7175500" y="2625725"/>
          <p14:tracePt t="16304" x="7143750" y="2633663"/>
          <p14:tracePt t="16313" x="7110413" y="2641600"/>
          <p14:tracePt t="16319" x="7094538" y="2649538"/>
          <p14:tracePt t="16328" x="7069138" y="2665413"/>
          <p14:tracePt t="16334" x="7035800" y="2674938"/>
          <p14:tracePt t="16341" x="7011988" y="2674938"/>
          <p14:tracePt t="16349" x="6978650" y="2682875"/>
          <p14:tracePt t="16357" x="6946900" y="2698750"/>
          <p14:tracePt t="16363" x="6913563" y="2706688"/>
          <p14:tracePt t="16371" x="6856413" y="2724150"/>
          <p14:tracePt t="16381" x="6831013" y="2724150"/>
          <p14:tracePt t="16387" x="6799263" y="2732088"/>
          <p14:tracePt t="16393" x="6740525" y="2740025"/>
          <p14:tracePt t="16402" x="6708775" y="2740025"/>
          <p14:tracePt t="16409" x="6659563" y="2740025"/>
          <p14:tracePt t="16416" x="6618288" y="2740025"/>
          <p14:tracePt t="16423" x="6561138" y="2740025"/>
          <p14:tracePt t="16431" x="6478588" y="2740025"/>
          <p14:tracePt t="16438" x="6338888" y="2740025"/>
          <p14:tracePt t="16446" x="6149975" y="2747963"/>
          <p14:tracePt t="16453" x="5945188" y="2763838"/>
          <p14:tracePt t="16464" x="5657850" y="2797175"/>
          <p14:tracePt t="16468" x="5429250" y="2813050"/>
          <p14:tracePt t="16476" x="5167313" y="2822575"/>
          <p14:tracePt t="16484" x="5019675" y="2838450"/>
          <p14:tracePt t="16490" x="4805363" y="2846388"/>
          <p14:tracePt t="16499" x="4551363" y="2862263"/>
          <p14:tracePt t="16505" x="4321175" y="2879725"/>
          <p14:tracePt t="16513" x="4092575" y="2879725"/>
          <p14:tracePt t="16519" x="3838575" y="2895600"/>
          <p14:tracePt t="16528" x="3494088" y="2928938"/>
          <p14:tracePt t="16535" x="3289300" y="2944813"/>
          <p14:tracePt t="16543" x="3141663" y="2952750"/>
          <p14:tracePt t="16551" x="2976563" y="2952750"/>
          <p14:tracePt t="16556" x="2820988" y="2952750"/>
          <p14:tracePt t="16565" x="2698750" y="2952750"/>
          <p14:tracePt t="16571" x="2566988" y="2936875"/>
          <p14:tracePt t="16579" x="2484438" y="2928938"/>
          <p14:tracePt t="16586" x="2393950" y="2895600"/>
          <p14:tracePt t="16595" x="2320925" y="2862263"/>
          <p14:tracePt t="16601" x="2279650" y="2854325"/>
          <p14:tracePt t="16609" x="2206625" y="2813050"/>
          <p14:tracePt t="16617" x="2165350" y="2789238"/>
          <p14:tracePt t="16623" x="2139950" y="2773363"/>
          <p14:tracePt t="16632" x="2132013" y="2773363"/>
          <p14:tracePt t="16638" x="2116138" y="2763838"/>
          <p14:tracePt t="16646" x="2108200" y="2763838"/>
          <p14:tracePt t="16663" x="2108200" y="2755900"/>
          <p14:tracePt t="16683" x="2116138" y="2755900"/>
          <p14:tracePt t="16698" x="2157413" y="2755900"/>
          <p14:tracePt t="16892" x="2157413" y="2763838"/>
          <p14:tracePt t="16905" x="2157413" y="2773363"/>
          <p14:tracePt t="16912" x="2147888" y="2773363"/>
          <p14:tracePt t="16920" x="2132013" y="2773363"/>
          <p14:tracePt t="16929" x="2098675" y="2773363"/>
          <p14:tracePt t="16935" x="2074863" y="2773363"/>
          <p14:tracePt t="16943" x="2049463" y="2773363"/>
          <p14:tracePt t="16950" x="2041525" y="2773363"/>
          <p14:tracePt t="16958" x="2025650" y="2773363"/>
          <p14:tracePt t="16972" x="2017713" y="2773363"/>
          <p14:tracePt t="16987" x="2009775" y="2773363"/>
          <p14:tracePt t="17062" x="2017713" y="2773363"/>
          <p14:tracePt t="17077" x="2025650" y="2773363"/>
          <p14:tracePt t="17084" x="2033588" y="2773363"/>
          <p14:tracePt t="17090" x="2041525" y="2773363"/>
          <p14:tracePt t="17106" x="2049463" y="2773363"/>
          <p14:tracePt t="17121" x="2058988" y="2773363"/>
          <p14:tracePt t="17129" x="2066925" y="2773363"/>
          <p14:tracePt t="17150" x="2074863" y="2773363"/>
          <p14:tracePt t="17165" x="2082800" y="2773363"/>
          <p14:tracePt t="17180" x="2090738" y="2773363"/>
          <p14:tracePt t="17187" x="2098675" y="2773363"/>
          <p14:tracePt t="17196" x="2108200" y="2773363"/>
          <p14:tracePt t="17213" x="2132013" y="2773363"/>
          <p14:tracePt t="17217" x="2147888" y="2773363"/>
          <p14:tracePt t="17224" x="2173288" y="2781300"/>
          <p14:tracePt t="17232" x="2214563" y="2781300"/>
          <p14:tracePt t="17239" x="2255838" y="2789238"/>
          <p14:tracePt t="17247" x="2305050" y="2789238"/>
          <p14:tracePt t="17253" x="2362200" y="2797175"/>
          <p14:tracePt t="17262" x="2386013" y="2797175"/>
          <p14:tracePt t="17269" x="2419350" y="2805113"/>
          <p14:tracePt t="17277" x="2452688" y="2805113"/>
          <p14:tracePt t="17284" x="2476500" y="2805113"/>
          <p14:tracePt t="17292" x="2492375" y="2805113"/>
          <p14:tracePt t="17299" x="2517775" y="2813050"/>
          <p14:tracePt t="17306" x="2533650" y="2813050"/>
          <p14:tracePt t="17312" x="2541588" y="2813050"/>
          <p14:tracePt t="17321" x="2559050" y="2813050"/>
          <p14:tracePt t="17329" x="2566988" y="2813050"/>
          <p14:tracePt t="17336" x="2574925" y="2813050"/>
          <p14:tracePt t="17345" x="2582863" y="2813050"/>
          <p14:tracePt t="17351" x="2590800" y="2813050"/>
          <p14:tracePt t="17373" x="2600325" y="2813050"/>
          <p14:tracePt t="17388" x="2608263" y="2813050"/>
          <p14:tracePt t="17402" x="2624138" y="2763838"/>
          <p14:tracePt t="17677" x="2632075" y="2763838"/>
          <p14:tracePt t="17684" x="2649538" y="2763838"/>
          <p14:tracePt t="17691" x="2657475" y="2763838"/>
          <p14:tracePt t="17699" x="2681288" y="2763838"/>
          <p14:tracePt t="17707" x="2706688" y="2763838"/>
          <p14:tracePt t="17712" x="2714625" y="2763838"/>
          <p14:tracePt t="17722" x="2730500" y="2763838"/>
          <p14:tracePt t="17730" x="2738438" y="2763838"/>
          <p14:tracePt t="17736" x="2755900" y="2763838"/>
          <p14:tracePt t="17746" x="2771775" y="2763838"/>
          <p14:tracePt t="17751" x="2787650" y="2763838"/>
          <p14:tracePt t="17758" x="2813050" y="2763838"/>
          <p14:tracePt t="17765" x="2836863" y="2763838"/>
          <p14:tracePt t="17774" x="2854325" y="2763838"/>
          <p14:tracePt t="17781" x="2886075" y="2763838"/>
          <p14:tracePt t="17788" x="2935288" y="2763838"/>
          <p14:tracePt t="17795" x="2984500" y="2763838"/>
          <p14:tracePt t="17802" x="3009900" y="2763838"/>
          <p14:tracePt t="17812" x="3051175" y="2763838"/>
          <p14:tracePt t="17817" x="3074988" y="2763838"/>
          <p14:tracePt t="17826" x="3100388" y="2763838"/>
          <p14:tracePt t="17833" x="3116263" y="2763838"/>
          <p14:tracePt t="17840" x="3141663" y="2763838"/>
          <p14:tracePt t="17848" x="3165475" y="2763838"/>
          <p14:tracePt t="17854" x="3173413" y="2763838"/>
          <p14:tracePt t="17862" x="3198813" y="2763838"/>
          <p14:tracePt t="17869" x="3214688" y="2763838"/>
          <p14:tracePt t="17879" x="3230563" y="2763838"/>
          <p14:tracePt t="17884" x="3255963" y="2763838"/>
          <p14:tracePt t="17893" x="3271838" y="2773363"/>
          <p14:tracePt t="17899" x="3279775" y="2773363"/>
          <p14:tracePt t="17911" x="3305175" y="2773363"/>
          <p14:tracePt t="17917" x="3328988" y="2773363"/>
          <p14:tracePt t="17921" x="3338513" y="2773363"/>
          <p14:tracePt t="17929" x="3362325" y="2773363"/>
          <p14:tracePt t="17936" x="3370263" y="2773363"/>
          <p14:tracePt t="17945" x="3395663" y="2773363"/>
          <p14:tracePt t="17951" x="3411538" y="2773363"/>
          <p14:tracePt t="17960" x="3419475" y="2781300"/>
          <p14:tracePt t="17967" x="3436938" y="2781300"/>
          <p14:tracePt t="17974" x="3460750" y="2789238"/>
          <p14:tracePt t="17982" x="3468688" y="2789238"/>
          <p14:tracePt t="17988" x="3502025" y="2797175"/>
          <p14:tracePt t="17996" x="3525838" y="2805113"/>
          <p14:tracePt t="18003" x="3567113" y="2822575"/>
          <p14:tracePt t="18012" x="3616325" y="2838450"/>
          <p14:tracePt t="18017" x="3657600" y="2846388"/>
          <p14:tracePt t="18028" x="3706813" y="2871788"/>
          <p14:tracePt t="18033" x="3730625" y="2871788"/>
          <p14:tracePt t="18041" x="3763963" y="2879725"/>
          <p14:tracePt t="18050" x="3771900" y="2887663"/>
          <p14:tracePt t="18055" x="3789363" y="2895600"/>
          <p14:tracePt t="18061" x="3805238" y="2895600"/>
          <p14:tracePt t="18070" x="3813175" y="2903538"/>
          <p14:tracePt t="18078" x="3821113" y="2903538"/>
          <p14:tracePt t="18094" x="3829050" y="2903538"/>
          <p14:tracePt t="18123" x="3829050" y="2895600"/>
          <p14:tracePt t="18136" x="3829050" y="2887663"/>
          <p14:tracePt t="18419" x="3829050" y="2879725"/>
          <p14:tracePt t="18426" x="3838575" y="2871788"/>
          <p14:tracePt t="18434" x="3862388" y="2871788"/>
          <p14:tracePt t="18442" x="3870325" y="2871788"/>
          <p14:tracePt t="18449" x="3903663" y="2862263"/>
          <p14:tracePt t="18456" x="3927475" y="2862263"/>
          <p14:tracePt t="18464" x="3952875" y="2862263"/>
          <p14:tracePt t="18471" x="3986213" y="2862263"/>
          <p14:tracePt t="18479" x="4025900" y="2862263"/>
          <p14:tracePt t="18485" x="4067175" y="2862263"/>
          <p14:tracePt t="18495" x="4100513" y="2862263"/>
          <p14:tracePt t="18500" x="4133850" y="2862263"/>
          <p14:tracePt t="18508" x="4157663" y="2862263"/>
          <p14:tracePt t="18516" x="4198938" y="2862263"/>
          <p14:tracePt t="18522" x="4256088" y="2862263"/>
          <p14:tracePt t="18530" x="4313238" y="2862263"/>
          <p14:tracePt t="18537" x="4370388" y="2862263"/>
          <p14:tracePt t="18545" x="4429125" y="2862263"/>
          <p14:tracePt t="18553" x="4478338" y="2862263"/>
          <p14:tracePt t="18561" x="4527550" y="2862263"/>
          <p14:tracePt t="18567" x="4551363" y="2862263"/>
          <p14:tracePt t="18575" x="4592638" y="2862263"/>
          <p14:tracePt t="18582" x="4616450" y="2862263"/>
          <p14:tracePt t="18589" x="4641850" y="2862263"/>
          <p14:tracePt t="18597" x="4657725" y="2862263"/>
          <p14:tracePt t="18604" x="4683125" y="2862263"/>
          <p14:tracePt t="18611" x="4706938" y="2862263"/>
          <p14:tracePt t="18619" x="4724400" y="2862263"/>
          <p14:tracePt t="18628" x="4748213" y="2862263"/>
          <p14:tracePt t="18633" x="4764088" y="2862263"/>
          <p14:tracePt t="18642" x="4781550" y="2862263"/>
          <p14:tracePt t="18649" x="4805363" y="2862263"/>
          <p14:tracePt t="18656" x="4838700" y="2854325"/>
          <p14:tracePt t="18663" x="4846638" y="2854325"/>
          <p14:tracePt t="18671" x="4872038" y="2854325"/>
          <p14:tracePt t="18679" x="4895850" y="2854325"/>
          <p14:tracePt t="18685" x="4903788" y="2854325"/>
          <p14:tracePt t="18695" x="4921250" y="2854325"/>
          <p14:tracePt t="18700" x="4929188" y="2854325"/>
          <p14:tracePt t="18709" x="4953000" y="2854325"/>
          <p14:tracePt t="18715" x="4970463" y="2846388"/>
          <p14:tracePt t="18723" x="4978400" y="2846388"/>
          <p14:tracePt t="18730" x="5010150" y="2838450"/>
          <p14:tracePt t="18739" x="5035550" y="2838450"/>
          <p14:tracePt t="18745" x="5068888" y="2838450"/>
          <p14:tracePt t="18752" x="5118100" y="2838450"/>
          <p14:tracePt t="18761" x="5157788" y="2838450"/>
          <p14:tracePt t="18767" x="5216525" y="2838450"/>
          <p14:tracePt t="18775" x="5273675" y="2838450"/>
          <p14:tracePt t="18782" x="5314950" y="2838450"/>
          <p14:tracePt t="18790" x="5346700" y="2838450"/>
          <p14:tracePt t="18797" x="5387975" y="2838450"/>
          <p14:tracePt t="18805" x="5413375" y="2838450"/>
          <p14:tracePt t="18812" x="5445125" y="2838450"/>
          <p14:tracePt t="18819" x="5478463" y="2838450"/>
          <p14:tracePt t="18829" x="5519738" y="2838450"/>
          <p14:tracePt t="18834" x="5584825" y="2838450"/>
          <p14:tracePt t="18842" x="5657850" y="2838450"/>
          <p14:tracePt t="18849" x="5716588" y="2846388"/>
          <p14:tracePt t="18856" x="5797550" y="2846388"/>
          <p14:tracePt t="18864" x="5838825" y="2846388"/>
          <p14:tracePt t="18871" x="5895975" y="2846388"/>
          <p14:tracePt t="18878" x="5937250" y="2846388"/>
          <p14:tracePt t="18886" x="5978525" y="2846388"/>
          <p14:tracePt t="18895" x="6011863" y="2846388"/>
          <p14:tracePt t="18912" x="6061075" y="2846388"/>
          <p14:tracePt t="18917" x="6084888" y="2846388"/>
          <p14:tracePt t="18924" x="6110288" y="2846388"/>
          <p14:tracePt t="18930" x="6118225" y="2846388"/>
          <p14:tracePt t="18938" x="6126163" y="2846388"/>
          <p14:tracePt t="18945" x="6134100" y="2846388"/>
          <p14:tracePt t="18953" x="6142038" y="2846388"/>
          <p14:tracePt t="18962" x="6159500" y="2846388"/>
          <p14:tracePt t="18968" x="6167438" y="2846388"/>
          <p14:tracePt t="18975" x="6183313" y="2846388"/>
          <p14:tracePt t="18982" x="6191250" y="2846388"/>
          <p14:tracePt t="18991" x="6199188" y="2846388"/>
          <p14:tracePt t="18996" x="6208713" y="2846388"/>
          <p14:tracePt t="19005" x="6216650" y="2846388"/>
          <p14:tracePt t="19012" x="6224588" y="2846388"/>
          <p14:tracePt t="19020" x="6232525" y="2846388"/>
          <p14:tracePt t="19034" x="6248400" y="2846388"/>
          <p14:tracePt t="19044" x="6273800" y="2846388"/>
          <p14:tracePt t="19049" x="6281738" y="2846388"/>
          <p14:tracePt t="19057" x="6307138" y="2846388"/>
          <p14:tracePt t="19064" x="6330950" y="2846388"/>
          <p14:tracePt t="19071" x="6356350" y="2846388"/>
          <p14:tracePt t="19078" x="6380163" y="2846388"/>
          <p14:tracePt t="19086" x="6405563" y="2846388"/>
          <p14:tracePt t="19094" x="6429375" y="2846388"/>
          <p14:tracePt t="19101" x="6470650" y="2846388"/>
          <p14:tracePt t="19110" x="6527800" y="2846388"/>
          <p14:tracePt t="19116" x="6584950" y="2846388"/>
          <p14:tracePt t="19123" x="6651625" y="2846388"/>
          <p14:tracePt t="19131" x="6724650" y="2846388"/>
          <p14:tracePt t="19139" x="6781800" y="2846388"/>
          <p14:tracePt t="19145" x="6831013" y="2846388"/>
          <p14:tracePt t="19153" x="6872288" y="2846388"/>
          <p14:tracePt t="19162" x="6921500" y="2846388"/>
          <p14:tracePt t="19168" x="6954838" y="2846388"/>
          <p14:tracePt t="19178" x="6996113" y="2838450"/>
          <p14:tracePt t="19182" x="7019925" y="2838450"/>
          <p14:tracePt t="19191" x="7045325" y="2838450"/>
          <p14:tracePt t="19198" x="7069138" y="2838450"/>
          <p14:tracePt t="19205" x="7085013" y="2838450"/>
          <p14:tracePt t="19213" x="7102475" y="2838450"/>
          <p14:tracePt t="19220" x="7118350" y="2838450"/>
          <p14:tracePt t="19229" x="7126288" y="2838450"/>
          <p14:tracePt t="19235" x="7134225" y="2838450"/>
          <p14:tracePt t="19244" x="7151688" y="2838450"/>
          <p14:tracePt t="19258" x="7159625" y="2838450"/>
          <p14:tracePt t="19264" x="7175500" y="2838450"/>
          <p14:tracePt t="19278" x="7192963" y="2838450"/>
          <p14:tracePt t="19287" x="7216775" y="2838450"/>
          <p14:tracePt t="19295" x="7232650" y="2838450"/>
          <p14:tracePt t="19301" x="7258050" y="2838450"/>
          <p14:tracePt t="19311" x="7281863" y="2838450"/>
          <p14:tracePt t="19316" x="7323138" y="2838450"/>
          <p14:tracePt t="19324" x="7339013" y="2838450"/>
          <p14:tracePt t="19332" x="7380288" y="2838450"/>
          <p14:tracePt t="19338" x="7405688" y="2838450"/>
          <p14:tracePt t="19346" x="7429500" y="2838450"/>
          <p14:tracePt t="19353" x="7454900" y="2838450"/>
          <p14:tracePt t="19361" x="7478713" y="2838450"/>
          <p14:tracePt t="19368" x="7504113" y="2838450"/>
          <p14:tracePt t="19378" x="7512050" y="2838450"/>
          <p14:tracePt t="19383" x="7527925" y="2838450"/>
          <p14:tracePt t="19391" x="7535863" y="2838450"/>
          <p14:tracePt t="19399" x="7545388" y="2838450"/>
          <p14:tracePt t="19406" x="7553325" y="2838450"/>
          <p14:tracePt t="19412" x="7561263" y="2838450"/>
          <p14:tracePt t="19443" x="7569200" y="2838450"/>
          <p14:tracePt t="19465" x="7577138" y="2838450"/>
          <p14:tracePt t="19531" x="7577138" y="2846388"/>
          <p14:tracePt t="19547" x="7577138" y="2854325"/>
          <p14:tracePt t="19568" x="7569200" y="2862263"/>
          <p14:tracePt t="19576" x="7535863" y="2862263"/>
          <p14:tracePt t="19583" x="7388225" y="2871788"/>
          <p14:tracePt t="19592" x="7192963" y="2887663"/>
          <p14:tracePt t="19600" x="6765925" y="2903538"/>
          <p14:tracePt t="19606" x="6315075" y="2921000"/>
          <p14:tracePt t="19615" x="5921375" y="2960688"/>
          <p14:tracePt t="19620" x="5576888" y="2978150"/>
          <p14:tracePt t="19628" x="5232400" y="3009900"/>
          <p14:tracePt t="19635" x="4862513" y="3043238"/>
          <p14:tracePt t="19644" x="4633913" y="3059113"/>
          <p14:tracePt t="19650" x="4206875" y="3076575"/>
          <p14:tracePt t="19661" x="3756025" y="3117850"/>
          <p14:tracePt t="19666" x="3338513" y="3117850"/>
          <p14:tracePt t="19673" x="2976563" y="3117850"/>
          <p14:tracePt t="19682" x="2509838" y="3117850"/>
          <p14:tracePt t="19687" x="2090738" y="3117850"/>
          <p14:tracePt t="19694" x="1804988" y="3108325"/>
          <p14:tracePt t="19702" x="1525588" y="3043238"/>
          <p14:tracePt t="19711" x="1254125" y="2978150"/>
          <p14:tracePt t="19717" x="1098550" y="2952750"/>
          <p14:tracePt t="19724" x="958850" y="2921000"/>
          <p14:tracePt t="19733" x="885825" y="2895600"/>
          <p14:tracePt t="19739" x="811213" y="2879725"/>
          <p14:tracePt t="19749" x="754063" y="2871788"/>
          <p14:tracePt t="19754" x="688975" y="2846388"/>
          <p14:tracePt t="19760" x="614363" y="2830513"/>
          <p14:tracePt t="19768" x="515938" y="2813050"/>
          <p14:tracePt t="19780" x="401638" y="2797175"/>
          <p14:tracePt t="19784" x="319088" y="2797175"/>
          <p14:tracePt t="19793" x="238125" y="2781300"/>
          <p14:tracePt t="19798" x="171450" y="2773363"/>
          <p14:tracePt t="19806" x="122238" y="2773363"/>
          <p14:tracePt t="19814" x="82550" y="2773363"/>
          <p14:tracePt t="19821" x="57150" y="2773363"/>
          <p14:tracePt t="19828" x="33338" y="2773363"/>
          <p14:tracePt t="19836" x="7938" y="2773363"/>
          <p14:tracePt t="19844" x="0" y="2773363"/>
          <p14:tracePt t="20097" x="220663" y="2986088"/>
          <p14:tracePt t="20103" x="515938" y="3035300"/>
          <p14:tracePt t="20111" x="811213" y="3084513"/>
          <p14:tracePt t="20117" x="1049338" y="3108325"/>
          <p14:tracePt t="20126" x="1189038" y="3133725"/>
          <p14:tracePt t="20133" x="1279525" y="3133725"/>
          <p14:tracePt t="20140" x="1377950" y="3141663"/>
          <p14:tracePt t="20148" x="1460500" y="3157538"/>
          <p14:tracePt t="20155" x="1517650" y="3157538"/>
          <p14:tracePt t="20163" x="1541463" y="3157538"/>
          <p14:tracePt t="20169" x="1574800" y="3157538"/>
          <p14:tracePt t="20178" x="1582738" y="3157538"/>
          <p14:tracePt t="20184" x="1590675" y="3157538"/>
          <p14:tracePt t="20194" x="1598613" y="3157538"/>
          <p14:tracePt t="20251" x="1598613" y="3149600"/>
          <p14:tracePt t="20281" x="1598613" y="3141663"/>
          <p14:tracePt t="20296" x="1598613" y="3133725"/>
          <p14:tracePt t="20333" x="1598613" y="3125788"/>
          <p14:tracePt t="20355" x="1582738" y="3108325"/>
          <p14:tracePt t="20362" x="1541463" y="3084513"/>
          <p14:tracePt t="20369" x="1468438" y="3051175"/>
          <p14:tracePt t="20378" x="1377950" y="2994025"/>
          <p14:tracePt t="20384" x="1303338" y="2960688"/>
          <p14:tracePt t="20393" x="1263650" y="2944813"/>
          <p14:tracePt t="20399" x="1222375" y="2928938"/>
          <p14:tracePt t="20407" x="1204913" y="2921000"/>
          <p14:tracePt t="20416" x="1181100" y="2911475"/>
          <p14:tracePt t="20422" x="1173163" y="2911475"/>
          <p14:tracePt t="20432" x="1165225" y="2911475"/>
          <p14:tracePt t="20436" x="1155700" y="2911475"/>
          <p14:tracePt t="20444" x="1147763" y="2911475"/>
          <p14:tracePt t="20466" x="1139825" y="2911475"/>
          <p14:tracePt t="20474" x="1131888" y="2921000"/>
          <p14:tracePt t="20503" x="1131888" y="2928938"/>
          <p14:tracePt t="20518" x="1131888" y="2936875"/>
          <p14:tracePt t="20533" x="1131888" y="2944813"/>
          <p14:tracePt t="20541" x="1139825" y="2944813"/>
          <p14:tracePt t="20549" x="1165225" y="2952750"/>
          <p14:tracePt t="20556" x="1173163" y="2960688"/>
          <p14:tracePt t="20564" x="1189038" y="2960688"/>
          <p14:tracePt t="20570" x="1214438" y="2970213"/>
          <p14:tracePt t="20577" x="1238250" y="2978150"/>
          <p14:tracePt t="20585" x="1263650" y="2978150"/>
          <p14:tracePt t="20593" x="1287463" y="2978150"/>
          <p14:tracePt t="20600" x="1303338" y="2986088"/>
          <p14:tracePt t="20607" x="1320800" y="2986088"/>
          <p14:tracePt t="20615" x="1344613" y="2994025"/>
          <p14:tracePt t="20622" x="1352550" y="2994025"/>
          <p14:tracePt t="20630" x="1370013" y="3001963"/>
          <p14:tracePt t="20636" x="1385888" y="3001963"/>
          <p14:tracePt t="20644" x="1393825" y="3001963"/>
          <p14:tracePt t="20653" x="1411288" y="3001963"/>
          <p14:tracePt t="20660" x="1419225" y="3001963"/>
          <p14:tracePt t="20677" x="1427163" y="3001963"/>
          <p14:tracePt t="20681" x="1435100" y="3001963"/>
          <p14:tracePt t="20689" x="1443038" y="3001963"/>
          <p14:tracePt t="20711" x="1450975" y="3001963"/>
          <p14:tracePt t="20727" x="1460500" y="3001963"/>
          <p14:tracePt t="20956" x="1460500" y="3009900"/>
          <p14:tracePt t="20978" x="1460500" y="3019425"/>
          <p14:tracePt t="21000" x="1468438" y="3027363"/>
          <p14:tracePt t="21015" x="1476375" y="3027363"/>
          <p14:tracePt t="21060" x="1484313" y="3027363"/>
          <p14:tracePt t="21066" x="1492250" y="3027363"/>
          <p14:tracePt t="21082" x="1500188" y="3027363"/>
          <p14:tracePt t="21104" x="1509713" y="3027363"/>
          <p14:tracePt t="21134" x="1517650" y="3027363"/>
          <p14:tracePt t="21186" x="1525588" y="3027363"/>
          <p14:tracePt t="21208" x="1533525" y="3027363"/>
          <p14:tracePt t="21216" x="1541463" y="3027363"/>
          <p14:tracePt t="21238" x="1549400" y="3027363"/>
          <p14:tracePt t="21244" x="1558925" y="3027363"/>
          <p14:tracePt t="21260" x="1574800" y="3027363"/>
          <p14:tracePt t="21267" x="1590675" y="3027363"/>
          <p14:tracePt t="21277" x="1598613" y="3027363"/>
          <p14:tracePt t="21282" x="1631950" y="3027363"/>
          <p14:tracePt t="21290" x="1657350" y="3027363"/>
          <p14:tracePt t="21297" x="1681163" y="3027363"/>
          <p14:tracePt t="21306" x="1714500" y="3027363"/>
          <p14:tracePt t="21312" x="1738313" y="3019425"/>
          <p14:tracePt t="21320" x="1763713" y="3009900"/>
          <p14:tracePt t="21327" x="1771650" y="3009900"/>
          <p14:tracePt t="21335" x="1795463" y="3009900"/>
          <p14:tracePt t="21343" x="1812925" y="3001963"/>
          <p14:tracePt t="21349" x="1828800" y="2994025"/>
          <p14:tracePt t="21357" x="1836738" y="2994025"/>
          <p14:tracePt t="21365" x="1852613" y="2986088"/>
          <p14:tracePt t="21393" x="1862138" y="2986088"/>
          <p14:tracePt t="21422" x="1862138" y="2978150"/>
          <p14:tracePt t="21646" x="1870075" y="2978150"/>
          <p14:tracePt t="21653" x="1878013" y="2978150"/>
          <p14:tracePt t="21668" x="1885950" y="2986088"/>
          <p14:tracePt t="21675" x="1893888" y="2986088"/>
          <p14:tracePt t="21691" x="1911350" y="2986088"/>
          <p14:tracePt t="21698" x="1927225" y="2986088"/>
          <p14:tracePt t="21705" x="1943100" y="2986088"/>
          <p14:tracePt t="21713" x="1976438" y="2986088"/>
          <p14:tracePt t="21720" x="2000250" y="2994025"/>
          <p14:tracePt t="21728" x="2025650" y="2994025"/>
          <p14:tracePt t="21735" x="2049463" y="3001963"/>
          <p14:tracePt t="21743" x="2082800" y="3009900"/>
          <p14:tracePt t="21749" x="2108200" y="3009900"/>
          <p14:tracePt t="21760" x="2124075" y="3009900"/>
          <p14:tracePt t="21764" x="2147888" y="3019425"/>
          <p14:tracePt t="21772" x="2173288" y="3027363"/>
          <p14:tracePt t="21780" x="2197100" y="3027363"/>
          <p14:tracePt t="21787" x="2206625" y="3035300"/>
          <p14:tracePt t="21793" x="2230438" y="3035300"/>
          <p14:tracePt t="21801" x="2246313" y="3035300"/>
          <p14:tracePt t="21811" x="2263775" y="3043238"/>
          <p14:tracePt t="21816" x="2287588" y="3043238"/>
          <p14:tracePt t="21825" x="2312988" y="3043238"/>
          <p14:tracePt t="21831" x="2328863" y="3043238"/>
          <p14:tracePt t="21839" x="2354263" y="3043238"/>
          <p14:tracePt t="21846" x="2378075" y="3043238"/>
          <p14:tracePt t="21853" x="2386013" y="3043238"/>
          <p14:tracePt t="21860" x="2411413" y="3043238"/>
          <p14:tracePt t="21868" x="2427288" y="3043238"/>
          <p14:tracePt t="21877" x="2443163" y="3043238"/>
          <p14:tracePt t="21883" x="2460625" y="3043238"/>
          <p14:tracePt t="21893" x="2468563" y="3043238"/>
          <p14:tracePt t="21898" x="2492375" y="3043238"/>
          <p14:tracePt t="21906" x="2517775" y="3043238"/>
          <p14:tracePt t="21913" x="2525713" y="3043238"/>
          <p14:tracePt t="21921" x="2541588" y="3043238"/>
          <p14:tracePt t="21929" x="2551113" y="3043238"/>
          <p14:tracePt t="21935" x="2559050" y="3043238"/>
          <p14:tracePt t="21942" x="2566988" y="3043238"/>
          <p14:tracePt t="21950" x="2574925" y="3043238"/>
          <p14:tracePt t="21965" x="2590800" y="3043238"/>
          <p14:tracePt t="21979" x="2600325" y="3043238"/>
          <p14:tracePt t="21993" x="2608263" y="3043238"/>
          <p14:tracePt t="22002" x="2616200" y="3043238"/>
          <p14:tracePt t="22024" x="2624138" y="3043238"/>
          <p14:tracePt t="22031" x="2632075" y="3043238"/>
          <p14:tracePt t="22061" x="2640013" y="3043238"/>
          <p14:tracePt t="22068" x="2649538" y="3043238"/>
          <p14:tracePt t="22076" x="2657475" y="3043238"/>
          <p14:tracePt t="22083" x="2657475" y="3035300"/>
          <p14:tracePt t="22098" x="2665413" y="3035300"/>
          <p14:tracePt t="22105" x="2673350" y="3035300"/>
          <p14:tracePt t="22127" x="2681288" y="3035300"/>
          <p14:tracePt t="22135" x="2689225" y="3035300"/>
          <p14:tracePt t="22150" x="2698750" y="3035300"/>
          <p14:tracePt t="22159" x="2706688" y="3035300"/>
          <p14:tracePt t="22167" x="2722563" y="3035300"/>
          <p14:tracePt t="22173" x="2747963" y="3035300"/>
          <p14:tracePt t="22181" x="2771775" y="3035300"/>
          <p14:tracePt t="22188" x="2813050" y="3035300"/>
          <p14:tracePt t="22195" x="2846388" y="3035300"/>
          <p14:tracePt t="22202" x="2870200" y="3035300"/>
          <p14:tracePt t="22209" x="2903538" y="3027363"/>
          <p14:tracePt t="22217" x="2927350" y="3027363"/>
          <p14:tracePt t="22226" x="2960688" y="3019425"/>
          <p14:tracePt t="22232" x="2976563" y="3019425"/>
          <p14:tracePt t="22241" x="3001963" y="3009900"/>
          <p14:tracePt t="22247" x="3025775" y="3001963"/>
          <p14:tracePt t="22254" x="3051175" y="2994025"/>
          <p14:tracePt t="22263" x="3067050" y="2994025"/>
          <p14:tracePt t="22269" x="3082925" y="2986088"/>
          <p14:tracePt t="22275" x="3100388" y="2986088"/>
          <p14:tracePt t="22284" x="3116263" y="2978150"/>
          <p14:tracePt t="22292" x="3124200" y="2970213"/>
          <p14:tracePt t="22596" x="3132138" y="2970213"/>
          <p14:tracePt t="22603" x="3141663" y="2970213"/>
          <p14:tracePt t="22609" x="3149600" y="2970213"/>
          <p14:tracePt t="22617" x="3173413" y="2970213"/>
          <p14:tracePt t="22627" x="3206750" y="2970213"/>
          <p14:tracePt t="22632" x="3255963" y="2970213"/>
          <p14:tracePt t="22641" x="3313113" y="2986088"/>
          <p14:tracePt t="22648" x="3387725" y="3009900"/>
          <p14:tracePt t="22655" x="3436938" y="3027363"/>
          <p14:tracePt t="22662" x="3476625" y="3035300"/>
          <p14:tracePt t="22670" x="3509963" y="3043238"/>
          <p14:tracePt t="22681" x="3535363" y="3051175"/>
          <p14:tracePt t="22684" x="3543300" y="3059113"/>
          <p14:tracePt t="22692" x="3559175" y="3076575"/>
          <p14:tracePt t="22699" x="3584575" y="3076575"/>
          <p14:tracePt t="22708" x="3600450" y="3084513"/>
          <p14:tracePt t="22714" x="3608388" y="3084513"/>
          <p14:tracePt t="22722" x="3633788" y="3084513"/>
          <p14:tracePt t="22729" x="3649663" y="3092450"/>
          <p14:tracePt t="22736" x="3673475" y="3092450"/>
          <p14:tracePt t="22743" x="3698875" y="3100388"/>
          <p14:tracePt t="22751" x="3722688" y="3108325"/>
          <p14:tracePt t="22760" x="3730625" y="3108325"/>
          <p14:tracePt t="22766" x="3756025" y="3108325"/>
          <p14:tracePt t="22775" x="3779838" y="3108325"/>
          <p14:tracePt t="22780" x="3797300" y="3108325"/>
          <p14:tracePt t="22788" x="3821113" y="3108325"/>
          <p14:tracePt t="22796" x="3846513" y="3108325"/>
          <p14:tracePt t="22803" x="3878263" y="3117850"/>
          <p14:tracePt t="22813" x="3903663" y="3117850"/>
          <p14:tracePt t="22817" x="3927475" y="3125788"/>
          <p14:tracePt t="22826" x="3952875" y="3133725"/>
          <p14:tracePt t="22832" x="3976688" y="3133725"/>
          <p14:tracePt t="22842" x="3994150" y="3141663"/>
          <p14:tracePt t="22847" x="4017963" y="3149600"/>
          <p14:tracePt t="22855" x="4035425" y="3157538"/>
          <p14:tracePt t="22863" x="4043363" y="3157538"/>
          <p14:tracePt t="22870" x="4051300" y="3157538"/>
          <p14:tracePt t="22879" x="4059238" y="3157538"/>
          <p14:tracePt t="22884" x="4067175" y="3157538"/>
          <p14:tracePt t="22908" x="4092575" y="3157538"/>
          <p14:tracePt t="22915" x="4108450" y="3157538"/>
          <p14:tracePt t="22922" x="4124325" y="3157538"/>
          <p14:tracePt t="22930" x="4141788" y="3157538"/>
          <p14:tracePt t="22937" x="4165600" y="3157538"/>
          <p14:tracePt t="22945" x="4183063" y="3157538"/>
          <p14:tracePt t="22951" x="4191000" y="3157538"/>
          <p14:tracePt t="22959" x="4206875" y="3157538"/>
          <p14:tracePt t="22966" x="4214813" y="3157538"/>
          <p14:tracePt t="22975" x="4232275" y="3157538"/>
          <p14:tracePt t="22981" x="4240213" y="3157538"/>
          <p14:tracePt t="22996" x="4248150" y="3157538"/>
          <p14:tracePt t="23003" x="4256088" y="3157538"/>
          <p14:tracePt t="23011" x="4264025" y="3157538"/>
          <p14:tracePt t="23018" x="4271963" y="3157538"/>
          <p14:tracePt t="23025" x="4281488" y="3157538"/>
          <p14:tracePt t="23032" x="4289425" y="3157538"/>
          <p14:tracePt t="23042" x="4297363" y="3157538"/>
          <p14:tracePt t="23047" x="4313238" y="3157538"/>
          <p14:tracePt t="23056" x="4321175" y="3157538"/>
          <p14:tracePt t="23063" x="4346575" y="3157538"/>
          <p14:tracePt t="23069" x="4354513" y="3157538"/>
          <p14:tracePt t="23078" x="4370388" y="3157538"/>
          <p14:tracePt t="23084" x="4387850" y="3157538"/>
          <p14:tracePt t="23092" x="4403725" y="3157538"/>
          <p14:tracePt t="23099" x="4419600" y="3157538"/>
          <p14:tracePt t="23108" x="4437063" y="3157538"/>
          <p14:tracePt t="23114" x="4445000" y="3157538"/>
          <p14:tracePt t="23121" x="4452938" y="3157538"/>
          <p14:tracePt t="23130" x="4460875" y="3157538"/>
          <p14:tracePt t="23136" x="4478338" y="3157538"/>
          <p14:tracePt t="23145" x="4486275" y="3157538"/>
          <p14:tracePt t="23151" x="4494213" y="3157538"/>
          <p14:tracePt t="23158" x="4510088" y="3157538"/>
          <p14:tracePt t="23166" x="4518025" y="3157538"/>
          <p14:tracePt t="23175" x="4535488" y="3157538"/>
          <p14:tracePt t="23181" x="4543425" y="3157538"/>
          <p14:tracePt t="23191" x="4551363" y="3157538"/>
          <p14:tracePt t="23196" x="4567238" y="3157538"/>
          <p14:tracePt t="23204" x="4576763" y="3149600"/>
          <p14:tracePt t="24465" x="4584700" y="3149600"/>
          <p14:tracePt t="24479" x="4600575" y="3149600"/>
          <p14:tracePt t="24487" x="4633913" y="3149600"/>
          <p14:tracePt t="24494" x="4657725" y="3149600"/>
          <p14:tracePt t="24502" x="4691063" y="3149600"/>
          <p14:tracePt t="24510" x="4732338" y="3149600"/>
          <p14:tracePt t="24517" x="4773613" y="3157538"/>
          <p14:tracePt t="24526" x="4822825" y="3167063"/>
          <p14:tracePt t="24531" x="4887913" y="3182938"/>
          <p14:tracePt t="24541" x="4960938" y="3182938"/>
          <p14:tracePt t="24547" x="5051425" y="3182938"/>
          <p14:tracePt t="24554" x="5126038" y="3182938"/>
          <p14:tracePt t="24562" x="5207000" y="3182938"/>
          <p14:tracePt t="24572" x="5289550" y="3182938"/>
          <p14:tracePt t="24579" x="5395913" y="3182938"/>
          <p14:tracePt t="24583" x="5535613" y="3182938"/>
          <p14:tracePt t="24591" x="5657850" y="3182938"/>
          <p14:tracePt t="24598" x="5781675" y="3175000"/>
          <p14:tracePt t="24607" x="5872163" y="3175000"/>
          <p14:tracePt t="24613" x="5986463" y="3149600"/>
          <p14:tracePt t="24621" x="6092825" y="3141663"/>
          <p14:tracePt t="24627" x="6208713" y="3133725"/>
          <p14:tracePt t="24635" x="6338888" y="3133725"/>
          <p14:tracePt t="24642" x="6454775" y="3108325"/>
          <p14:tracePt t="24650" x="6561138" y="3100388"/>
          <p14:tracePt t="24658" x="6642100" y="3084513"/>
          <p14:tracePt t="24665" x="6716713" y="3076575"/>
          <p14:tracePt t="24674" x="6789738" y="3068638"/>
          <p14:tracePt t="24680" x="6831013" y="3068638"/>
          <p14:tracePt t="24687" x="6897688" y="3068638"/>
          <p14:tracePt t="24696" x="6937375" y="3059113"/>
          <p14:tracePt t="24701" x="7011988" y="3059113"/>
          <p14:tracePt t="24708" x="7045325" y="3059113"/>
          <p14:tracePt t="24716" x="7085013" y="3059113"/>
          <p14:tracePt t="24724" x="7102475" y="3059113"/>
          <p14:tracePt t="24731" x="7118350" y="3059113"/>
          <p14:tracePt t="24740" x="7126288" y="3059113"/>
          <p14:tracePt t="24746" x="7143750" y="3059113"/>
          <p14:tracePt t="24755" x="7151688" y="3059113"/>
          <p14:tracePt t="24761" x="7159625" y="3059113"/>
          <p14:tracePt t="24768" x="7167563" y="3059113"/>
          <p14:tracePt t="24775" x="7175500" y="3059113"/>
          <p14:tracePt t="24791" x="7183438" y="3059113"/>
          <p14:tracePt t="24808" x="7192963" y="3059113"/>
          <p14:tracePt t="24813" x="7200900" y="3059113"/>
          <p14:tracePt t="24821" x="7200900" y="3068638"/>
          <p14:tracePt t="24828" x="7216775" y="3068638"/>
          <p14:tracePt t="24837" x="7224713" y="3068638"/>
          <p14:tracePt t="24844" x="7224713" y="3076575"/>
          <p14:tracePt t="24851" x="7232650" y="3084513"/>
          <p14:tracePt t="24858" x="7242175" y="3084513"/>
          <p14:tracePt t="24875" x="7250113" y="3092450"/>
          <p14:tracePt t="24880" x="7258050" y="3100388"/>
          <p14:tracePt t="24890" x="7265988" y="3100388"/>
          <p14:tracePt t="24903" x="7281863" y="3117850"/>
          <p14:tracePt t="24910" x="7291388" y="3125788"/>
          <p14:tracePt t="24917" x="7291388" y="3133725"/>
          <p14:tracePt t="24925" x="7307263" y="3141663"/>
          <p14:tracePt t="24932" x="7315200" y="3157538"/>
          <p14:tracePt t="24941" x="7323138" y="3167063"/>
          <p14:tracePt t="24947" x="7331075" y="3175000"/>
          <p14:tracePt t="24956" x="7339013" y="3175000"/>
          <p14:tracePt t="24962" x="7339013" y="3182938"/>
          <p14:tracePt t="24969" x="7348538" y="3190875"/>
          <p14:tracePt t="24983" x="7348538" y="3198813"/>
          <p14:tracePt t="24990" x="7348538" y="3206750"/>
          <p14:tracePt t="24999" x="7356475" y="3206750"/>
          <p14:tracePt t="25013" x="7364413" y="3216275"/>
          <p14:tracePt t="25028" x="7364413" y="3224213"/>
          <p14:tracePt t="25043" x="7364413" y="3232150"/>
          <p14:tracePt t="25087" x="7364413" y="3240088"/>
          <p14:tracePt t="25111" x="7364413" y="3248025"/>
          <p14:tracePt t="25154" x="7356475" y="3255963"/>
          <p14:tracePt t="25177" x="7348538" y="3255963"/>
          <p14:tracePt t="25184" x="7339013" y="3255963"/>
          <p14:tracePt t="25190" x="7323138" y="3255963"/>
          <p14:tracePt t="25199" x="7265988" y="3255963"/>
          <p14:tracePt t="25208" x="7134225" y="3255963"/>
          <p14:tracePt t="25213" x="6897688" y="3281363"/>
          <p14:tracePt t="25223" x="6527800" y="3322638"/>
          <p14:tracePt t="25229" x="6126163" y="3354388"/>
          <p14:tracePt t="25236" x="5815013" y="3387725"/>
          <p14:tracePt t="25244" x="5387975" y="3403600"/>
          <p14:tracePt t="25251" x="4970463" y="3403600"/>
          <p14:tracePt t="25257" x="4584700" y="3403600"/>
          <p14:tracePt t="25266" x="4305300" y="3403600"/>
          <p14:tracePt t="25274" x="3937000" y="3395663"/>
          <p14:tracePt t="25281" x="3616325" y="3363913"/>
          <p14:tracePt t="25291" x="3328988" y="3330575"/>
          <p14:tracePt t="25295" x="3074988" y="3314700"/>
          <p14:tracePt t="25303" x="2755900" y="3297238"/>
          <p14:tracePt t="25310" x="2443163" y="3281363"/>
          <p14:tracePt t="25319" x="2279650" y="3281363"/>
          <p14:tracePt t="25324" x="2139950" y="3281363"/>
          <p14:tracePt t="25333" x="2009775" y="3281363"/>
          <p14:tracePt t="25341" x="1893888" y="3281363"/>
          <p14:tracePt t="25347" x="1787525" y="3281363"/>
          <p14:tracePt t="25357" x="1714500" y="3273425"/>
          <p14:tracePt t="25362" x="1624013" y="3273425"/>
          <p14:tracePt t="25371" x="1549400" y="3273425"/>
          <p14:tracePt t="25377" x="1509713" y="3273425"/>
          <p14:tracePt t="25384" x="1484313" y="3273425"/>
          <p14:tracePt t="25391" x="1460500" y="3273425"/>
          <p14:tracePt t="25400" x="1435100" y="3273425"/>
          <p14:tracePt t="25407" x="1427163" y="3273425"/>
          <p14:tracePt t="25414" x="1419225" y="3273425"/>
          <p14:tracePt t="25424" x="1411288" y="3273425"/>
          <p14:tracePt t="25429" x="1401763" y="3273425"/>
          <p14:tracePt t="25452" x="1393825" y="3273425"/>
          <p14:tracePt t="25466" x="1385888" y="3273425"/>
          <p14:tracePt t="25600" x="1385888" y="3281363"/>
          <p14:tracePt t="25630" x="1385888" y="3289300"/>
          <p14:tracePt t="25682" x="1393825" y="3289300"/>
          <p14:tracePt t="25704" x="1401763" y="3289300"/>
          <p14:tracePt t="25719" x="1411288" y="3289300"/>
          <p14:tracePt t="25726" x="1419225" y="3289300"/>
          <p14:tracePt t="25749" x="1427163" y="3289300"/>
          <p14:tracePt t="25756" x="1435100" y="3289300"/>
          <p14:tracePt t="25777" x="1443038" y="3289300"/>
          <p14:tracePt t="25792" x="1450975" y="3289300"/>
          <p14:tracePt t="25800" x="1460500" y="3289300"/>
          <p14:tracePt t="25838" x="1468438" y="3289300"/>
          <p14:tracePt t="25853" x="1476375" y="3289300"/>
          <p14:tracePt t="25911" x="1484313" y="3289300"/>
          <p14:tracePt t="25926" x="1492250" y="3289300"/>
          <p14:tracePt t="25933" x="1500188" y="3289300"/>
          <p14:tracePt t="25949" x="1509713" y="3289300"/>
          <p14:tracePt t="25956" x="1517650" y="3289300"/>
          <p14:tracePt t="25963" x="1533525" y="3289300"/>
          <p14:tracePt t="25972" x="1541463" y="3297238"/>
          <p14:tracePt t="25978" x="1558925" y="3297238"/>
          <p14:tracePt t="25986" x="1582738" y="3297238"/>
          <p14:tracePt t="25995" x="1608138" y="3305175"/>
          <p14:tracePt t="26000" x="1624013" y="3305175"/>
          <p14:tracePt t="26009" x="1639888" y="3314700"/>
          <p14:tracePt t="26014" x="1665288" y="3314700"/>
          <p14:tracePt t="26023" x="1673225" y="3314700"/>
          <p14:tracePt t="26030" x="1689100" y="3314700"/>
          <p14:tracePt t="26039" x="1706563" y="3314700"/>
          <p14:tracePt t="26045" x="1706563" y="3322638"/>
          <p14:tracePt t="26053" x="1722438" y="3322638"/>
          <p14:tracePt t="26060" x="1722438" y="3330575"/>
          <p14:tracePt t="26068" x="1738313" y="3330575"/>
          <p14:tracePt t="26074" x="1746250" y="3338513"/>
          <p14:tracePt t="26083" x="1755775" y="3338513"/>
          <p14:tracePt t="26090" x="1771650" y="3338513"/>
          <p14:tracePt t="26097" x="1787525" y="3338513"/>
          <p14:tracePt t="26106" x="1795463" y="3338513"/>
          <p14:tracePt t="26112" x="1812925" y="3346450"/>
          <p14:tracePt t="26120" x="1844675" y="3346450"/>
          <p14:tracePt t="26127" x="1852613" y="3346450"/>
          <p14:tracePt t="26134" x="1885950" y="3346450"/>
          <p14:tracePt t="26141" x="1901825" y="3346450"/>
          <p14:tracePt t="26149" x="1911350" y="3346450"/>
          <p14:tracePt t="26158" x="1935163" y="3354388"/>
          <p14:tracePt t="26163" x="1943100" y="3354388"/>
          <p14:tracePt t="26173" x="1951038" y="3354388"/>
          <p14:tracePt t="26178" x="1968500" y="3354388"/>
          <p14:tracePt t="26193" x="1976438" y="3354388"/>
          <p14:tracePt t="26202" x="1984375" y="3354388"/>
          <p14:tracePt t="26208" x="1992313" y="3363913"/>
          <p14:tracePt t="26223" x="2000250" y="3363913"/>
          <p14:tracePt t="26231" x="2009775" y="3363913"/>
          <p14:tracePt t="26245" x="2017713" y="3363913"/>
          <p14:tracePt t="26253" x="2025650" y="3363913"/>
          <p14:tracePt t="26260" x="2033588" y="3363913"/>
          <p14:tracePt t="26283" x="2041525" y="3363913"/>
          <p14:tracePt t="26297" x="2049463" y="3363913"/>
          <p14:tracePt t="26416" x="2041525" y="3354388"/>
          <p14:tracePt t="26423" x="2033588" y="3354388"/>
          <p14:tracePt t="26431" x="2025650" y="3354388"/>
          <p14:tracePt t="26440" x="2017713" y="3354388"/>
          <p14:tracePt t="26454" x="2009775" y="3346450"/>
          <p14:tracePt t="26461" x="2000250" y="3346450"/>
          <p14:tracePt t="26586" x="2000250" y="3354388"/>
          <p14:tracePt t="26609" x="2009775" y="3363913"/>
          <p14:tracePt t="26631" x="2017713" y="3363913"/>
          <p14:tracePt t="26646" x="2025650" y="3363913"/>
          <p14:tracePt t="26654" x="2033588" y="3363913"/>
          <p14:tracePt t="26669" x="2041525" y="3363913"/>
          <p14:tracePt t="26676" x="2049463" y="3363913"/>
          <p14:tracePt t="26683" x="2066925" y="3363913"/>
          <p14:tracePt t="26690" x="2090738" y="3363913"/>
          <p14:tracePt t="26699" x="2124075" y="3363913"/>
          <p14:tracePt t="26706" x="2147888" y="3363913"/>
          <p14:tracePt t="26712" x="2173288" y="3363913"/>
          <p14:tracePt t="26722" x="2206625" y="3363913"/>
          <p14:tracePt t="26728" x="2222500" y="3371850"/>
          <p14:tracePt t="26735" x="2255838" y="3371850"/>
          <p14:tracePt t="26743" x="2287588" y="3371850"/>
          <p14:tracePt t="26750" x="2312988" y="3379788"/>
          <p14:tracePt t="26756" x="2336800" y="3379788"/>
          <p14:tracePt t="26765" x="2362200" y="3387725"/>
          <p14:tracePt t="26773" x="2386013" y="3387725"/>
          <p14:tracePt t="26779" x="2403475" y="3387725"/>
          <p14:tracePt t="26787" x="2419350" y="3395663"/>
          <p14:tracePt t="26794" x="2435225" y="3395663"/>
          <p14:tracePt t="26802" x="2443163" y="3403600"/>
          <p14:tracePt t="26809" x="2452688" y="3403600"/>
          <p14:tracePt t="26816" x="2460625" y="3403600"/>
          <p14:tracePt t="26823" x="2468563" y="3403600"/>
          <p14:tracePt t="26840" x="2476500" y="3403600"/>
          <p14:tracePt t="26847" x="2484438" y="3403600"/>
          <p14:tracePt t="26855" x="2501900" y="3403600"/>
          <p14:tracePt t="26862" x="2517775" y="3403600"/>
          <p14:tracePt t="26869" x="2525713" y="3403600"/>
          <p14:tracePt t="26876" x="2551113" y="3403600"/>
          <p14:tracePt t="26882" x="2566988" y="3403600"/>
          <p14:tracePt t="26889" x="2582863" y="3403600"/>
          <p14:tracePt t="26899" x="2608263" y="3403600"/>
          <p14:tracePt t="26908" x="2632075" y="3403600"/>
          <p14:tracePt t="26912" x="2649538" y="3403600"/>
          <p14:tracePt t="26922" x="2681288" y="3403600"/>
          <p14:tracePt t="26927" x="2714625" y="3403600"/>
          <p14:tracePt t="26935" x="2730500" y="3403600"/>
          <p14:tracePt t="26942" x="2763838" y="3403600"/>
          <p14:tracePt t="26950" x="2787650" y="3403600"/>
          <p14:tracePt t="26956" x="2797175" y="3403600"/>
          <p14:tracePt t="26964" x="2820988" y="3403600"/>
          <p14:tracePt t="26974" x="2836863" y="3395663"/>
          <p14:tracePt t="26979" x="2846388" y="3395663"/>
          <p14:tracePt t="26988" x="2854325" y="3395663"/>
          <p14:tracePt t="26994" x="2862263" y="3395663"/>
          <p14:tracePt t="27003" x="2870200" y="3387725"/>
          <p14:tracePt t="27017" x="2878138" y="3371850"/>
          <p14:tracePt t="27025" x="2886075" y="3371850"/>
          <p14:tracePt t="27031" x="2886075" y="3354388"/>
          <p14:tracePt t="27039" x="2886075" y="3346450"/>
          <p14:tracePt t="27530" x="2895600" y="3346450"/>
          <p14:tracePt t="27544" x="2903538" y="3346450"/>
          <p14:tracePt t="27551" x="2911475" y="3346450"/>
          <p14:tracePt t="27558" x="2919413" y="3346450"/>
          <p14:tracePt t="27566" x="2944813" y="3346450"/>
          <p14:tracePt t="27573" x="2976563" y="3346450"/>
          <p14:tracePt t="27580" x="3025775" y="3346450"/>
          <p14:tracePt t="27589" x="3074988" y="3354388"/>
          <p14:tracePt t="27595" x="3141663" y="3363913"/>
          <p14:tracePt t="27605" x="3190875" y="3379788"/>
          <p14:tracePt t="27610" x="3263900" y="3403600"/>
          <p14:tracePt t="27618" x="3328988" y="3421063"/>
          <p14:tracePt t="27626" x="3395663" y="3444875"/>
          <p14:tracePt t="27632" x="3460750" y="3454400"/>
          <p14:tracePt t="27638" x="3517900" y="3470275"/>
          <p14:tracePt t="27647" x="3592513" y="3470275"/>
          <p14:tracePt t="27655" x="3633788" y="3478213"/>
          <p14:tracePt t="27661" x="3690938" y="3478213"/>
          <p14:tracePt t="27669" x="3722688" y="3486150"/>
          <p14:tracePt t="27677" x="3756025" y="3494088"/>
          <p14:tracePt t="27684" x="3813175" y="3494088"/>
          <p14:tracePt t="27692" x="3854450" y="3503613"/>
          <p14:tracePt t="27699" x="3911600" y="3519488"/>
          <p14:tracePt t="27705" x="3952875" y="3519488"/>
          <p14:tracePt t="27714" x="4010025" y="3527425"/>
          <p14:tracePt t="27722" x="4084638" y="3535363"/>
          <p14:tracePt t="27729" x="4124325" y="3535363"/>
          <p14:tracePt t="27735" x="4165600" y="3543300"/>
          <p14:tracePt t="27743" x="4222750" y="3543300"/>
          <p14:tracePt t="27751" x="4264025" y="3543300"/>
          <p14:tracePt t="27758" x="4313238" y="3552825"/>
          <p14:tracePt t="27765" x="4354513" y="3552825"/>
          <p14:tracePt t="27774" x="4395788" y="3552825"/>
          <p14:tracePt t="27780" x="4452938" y="3552825"/>
          <p14:tracePt t="27788" x="4510088" y="3560763"/>
          <p14:tracePt t="27795" x="4567238" y="3560763"/>
          <p14:tracePt t="27805" x="4592638" y="3560763"/>
          <p14:tracePt t="27810" x="4633913" y="3560763"/>
          <p14:tracePt t="27819" x="4675188" y="3560763"/>
          <p14:tracePt t="27825" x="4706938" y="3560763"/>
          <p14:tracePt t="27834" x="4732338" y="3560763"/>
          <p14:tracePt t="27840" x="4773613" y="3560763"/>
          <p14:tracePt t="27847" x="4813300" y="3560763"/>
          <p14:tracePt t="27855" x="4846638" y="3560763"/>
          <p14:tracePt t="27862" x="4895850" y="3560763"/>
          <p14:tracePt t="27871" x="4929188" y="3560763"/>
          <p14:tracePt t="27877" x="4970463" y="3560763"/>
          <p14:tracePt t="27885" x="4986338" y="3560763"/>
          <p14:tracePt t="27892" x="5010150" y="3560763"/>
          <p14:tracePt t="27907" x="5051425" y="3552825"/>
          <p14:tracePt t="27914" x="5068888" y="3535363"/>
          <p14:tracePt t="27921" x="5084763" y="3527425"/>
          <p14:tracePt t="27929" x="5092700" y="3519488"/>
          <p14:tracePt t="27938" x="5100638" y="3519488"/>
          <p14:tracePt t="27944" x="5118100" y="3511550"/>
          <p14:tracePt t="27953" x="5126038" y="3511550"/>
          <p14:tracePt t="27961" x="5133975" y="3511550"/>
          <p14:tracePt t="27966" x="5141913" y="3503613"/>
          <p14:tracePt t="27974" x="5157788" y="3503613"/>
          <p14:tracePt t="27990" x="5167313" y="3503613"/>
          <p14:tracePt t="27996" x="5175250" y="3503613"/>
          <p14:tracePt t="28019" x="5183188" y="3503613"/>
          <p14:tracePt t="28040" x="5191125" y="3503613"/>
          <p14:tracePt t="28055" x="5199063" y="3503613"/>
          <p14:tracePt t="28101" x="5207000" y="3503613"/>
          <p14:tracePt t="28218" x="5207000" y="3494088"/>
          <p14:tracePt t="28233" x="5207000" y="3486150"/>
          <p14:tracePt t="28247" x="5207000" y="3470275"/>
          <p14:tracePt t="29317" x="5118100" y="3436938"/>
          <p14:tracePt t="29323" x="5010150" y="3421063"/>
          <p14:tracePt t="29330" x="4813300" y="3395663"/>
          <p14:tracePt t="29339" x="4437063" y="3338513"/>
          <p14:tracePt t="29346" x="4183063" y="3322638"/>
          <p14:tracePt t="29354" x="3862388" y="3305175"/>
          <p14:tracePt t="29361" x="3551238" y="3289300"/>
          <p14:tracePt t="29370" x="3165475" y="3289300"/>
          <p14:tracePt t="29376" x="2903538" y="3273425"/>
          <p14:tracePt t="29383" x="2559050" y="3240088"/>
          <p14:tracePt t="29390" x="2074863" y="3167063"/>
          <p14:tracePt t="29399" x="1673225" y="3125788"/>
          <p14:tracePt t="29406" x="1295400" y="3051175"/>
          <p14:tracePt t="29413" x="631825" y="2903538"/>
          <p14:tracePt t="29421" x="114300" y="280511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25417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40000"/>
              </a:lnSpc>
              <a:spcBef>
                <a:spcPts val="0"/>
              </a:spcBef>
              <a:spcAft>
                <a:spcPts val="0"/>
              </a:spcAft>
              <a:buClr>
                <a:schemeClr val="dk1"/>
              </a:buClr>
              <a:buSzPct val="82845"/>
              <a:buFont typeface="Arial"/>
              <a:buNone/>
            </a:pPr>
            <a:r>
              <a:rPr lang="en" sz="1327" b="1">
                <a:solidFill>
                  <a:srgbClr val="0F2741"/>
                </a:solidFill>
                <a:highlight>
                  <a:srgbClr val="FFFFFF"/>
                </a:highlight>
              </a:rPr>
              <a:t>Consumer spending on augmented and virtual reality (AR/VR) content and apps worldwide from 2016 to 2021</a:t>
            </a:r>
            <a:endParaRPr sz="1327" b="1">
              <a:solidFill>
                <a:srgbClr val="0F2741"/>
              </a:solidFill>
              <a:highlight>
                <a:srgbClr val="FFFFFF"/>
              </a:highlight>
            </a:endParaRPr>
          </a:p>
          <a:p>
            <a:pPr marL="0" lvl="0" indent="0" algn="l" rtl="0">
              <a:lnSpc>
                <a:spcPct val="140000"/>
              </a:lnSpc>
              <a:spcBef>
                <a:spcPts val="400"/>
              </a:spcBef>
              <a:spcAft>
                <a:spcPts val="0"/>
              </a:spcAft>
              <a:buClr>
                <a:schemeClr val="dk1"/>
              </a:buClr>
              <a:buSzPct val="82845"/>
              <a:buFont typeface="Arial"/>
              <a:buNone/>
            </a:pPr>
            <a:r>
              <a:rPr lang="en" sz="1327" i="1">
                <a:solidFill>
                  <a:srgbClr val="0F2741"/>
                </a:solidFill>
                <a:highlight>
                  <a:srgbClr val="FFFFFF"/>
                </a:highlight>
              </a:rPr>
              <a:t>(in million U.S. dollars)</a:t>
            </a:r>
            <a:endParaRPr sz="1327" i="1">
              <a:solidFill>
                <a:srgbClr val="0F2741"/>
              </a:solidFill>
              <a:highlight>
                <a:srgbClr val="FFFFFF"/>
              </a:highlight>
            </a:endParaRPr>
          </a:p>
          <a:p>
            <a:pPr marL="0" lvl="0" indent="0" algn="l" rtl="0">
              <a:spcBef>
                <a:spcPts val="400"/>
              </a:spcBef>
              <a:spcAft>
                <a:spcPts val="0"/>
              </a:spcAft>
              <a:buNone/>
            </a:pPr>
            <a:endParaRPr/>
          </a:p>
        </p:txBody>
      </p:sp>
      <p:sp>
        <p:nvSpPr>
          <p:cNvPr id="161" name="Google Shape;161;p28"/>
          <p:cNvSpPr txBox="1"/>
          <p:nvPr/>
        </p:nvSpPr>
        <p:spPr>
          <a:xfrm>
            <a:off x="7290450" y="4638350"/>
            <a:ext cx="18027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1500" u="sng">
                <a:solidFill>
                  <a:schemeClr val="hlink"/>
                </a:solidFill>
                <a:hlinkClick r:id="rId5" action="ppaction://hlinksldjump"/>
              </a:rPr>
              <a:t>Liu S. (2020)</a:t>
            </a:r>
            <a:endParaRPr/>
          </a:p>
        </p:txBody>
      </p:sp>
      <p:pic>
        <p:nvPicPr>
          <p:cNvPr id="162" name="Google Shape;162;p28"/>
          <p:cNvPicPr preferRelativeResize="0"/>
          <p:nvPr/>
        </p:nvPicPr>
        <p:blipFill>
          <a:blip r:embed="rId6">
            <a:alphaModFix/>
          </a:blip>
          <a:stretch>
            <a:fillRect/>
          </a:stretch>
        </p:blipFill>
        <p:spPr>
          <a:xfrm>
            <a:off x="1390650" y="879450"/>
            <a:ext cx="5314276" cy="4216426"/>
          </a:xfrm>
          <a:prstGeom prst="rect">
            <a:avLst/>
          </a:prstGeom>
          <a:noFill/>
          <a:ln>
            <a:noFill/>
          </a:ln>
        </p:spPr>
      </p:pic>
      <p:pic>
        <p:nvPicPr>
          <p:cNvPr id="4" name="Audio 3">
            <a:hlinkClick r:id="" action="ppaction://media"/>
            <a:extLst>
              <a:ext uri="{FF2B5EF4-FFF2-40B4-BE49-F238E27FC236}">
                <a16:creationId xmlns:a16="http://schemas.microsoft.com/office/drawing/2014/main" id="{9AD5FB2E-EC8B-4A16-91D0-3D2B064F38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940"/>
    </mc:Choice>
    <mc:Fallback xmlns="">
      <p:transition spd="slow" advTm="25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58" x="3100388" y="2222500"/>
          <p14:tracePt t="267" x="3082925" y="2206625"/>
          <p14:tracePt t="274" x="3051175" y="2190750"/>
          <p14:tracePt t="282" x="3033713" y="2182813"/>
          <p14:tracePt t="288" x="3001963" y="2165350"/>
          <p14:tracePt t="295" x="2968625" y="2133600"/>
          <p14:tracePt t="304" x="2919413" y="2108200"/>
          <p14:tracePt t="310" x="2870200" y="2074863"/>
          <p14:tracePt t="320" x="2813050" y="2051050"/>
          <p14:tracePt t="325" x="2730500" y="1993900"/>
          <p14:tracePt t="333" x="2657475" y="1936750"/>
          <p14:tracePt t="340" x="2566988" y="1870075"/>
          <p14:tracePt t="349" x="2492375" y="1828800"/>
          <p14:tracePt t="355" x="2411413" y="1771650"/>
          <p14:tracePt t="363" x="2279650" y="1714500"/>
          <p14:tracePt t="370" x="2157413" y="1657350"/>
          <p14:tracePt t="378" x="1935163" y="1608138"/>
          <p14:tracePt t="385" x="1804988" y="1558925"/>
          <p14:tracePt t="392" x="1697038" y="1550988"/>
          <p14:tracePt t="400" x="1616075" y="1525588"/>
          <p14:tracePt t="408" x="1525588" y="1509713"/>
          <p14:tracePt t="418" x="1450975" y="1476375"/>
          <p14:tracePt t="422" x="1385888" y="1452563"/>
          <p14:tracePt t="429" x="1320800" y="1427163"/>
          <p14:tracePt t="436" x="1279525" y="1403350"/>
          <p14:tracePt t="445" x="1246188" y="1393825"/>
          <p14:tracePt t="453" x="1230313" y="1385888"/>
          <p14:tracePt t="459" x="1214438" y="1385888"/>
          <p14:tracePt t="483" x="1204913" y="1385888"/>
          <p14:tracePt t="496" x="1196975" y="1385888"/>
          <p14:tracePt t="510" x="1189038" y="1385888"/>
          <p14:tracePt t="533" x="1181100" y="1385888"/>
          <p14:tracePt t="550" x="1181100" y="1377950"/>
          <p14:tracePt t="555" x="1173163" y="1377950"/>
          <p14:tracePt t="562" x="1173163" y="1370013"/>
          <p14:tracePt t="569" x="1165225" y="1362075"/>
          <p14:tracePt t="577" x="1147763" y="1362075"/>
          <p14:tracePt t="583" x="1139825" y="1344613"/>
          <p14:tracePt t="590" x="1123950" y="1328738"/>
          <p14:tracePt t="599" x="1106488" y="1304925"/>
          <p14:tracePt t="605" x="1082675" y="1279525"/>
          <p14:tracePt t="614" x="1066800" y="1263650"/>
          <p14:tracePt t="620" x="1041400" y="1246188"/>
          <p14:tracePt t="628" x="1017588" y="1222375"/>
          <p14:tracePt t="635" x="1000125" y="1196975"/>
          <p14:tracePt t="643" x="984250" y="1181100"/>
          <p14:tracePt t="650" x="958850" y="1165225"/>
          <p14:tracePt t="658" x="942975" y="1157288"/>
          <p14:tracePt t="664" x="927100" y="1139825"/>
          <p14:tracePt t="672" x="909638" y="1116013"/>
          <p14:tracePt t="681" x="885825" y="1098550"/>
          <p14:tracePt t="687" x="860425" y="1082675"/>
          <p14:tracePt t="695" x="836613" y="1058863"/>
          <p14:tracePt t="702" x="811213" y="1041400"/>
          <p14:tracePt t="709" x="803275" y="1041400"/>
          <p14:tracePt t="717" x="779463" y="1025525"/>
          <p14:tracePt t="725" x="762000" y="1017588"/>
          <p14:tracePt t="732" x="754063" y="1009650"/>
          <p14:tracePt t="739" x="754063" y="1000125"/>
          <p14:tracePt t="747" x="746125" y="1000125"/>
          <p14:tracePt t="754" x="738188" y="1000125"/>
          <p14:tracePt t="784" x="730250" y="1000125"/>
          <p14:tracePt t="1535" x="730250" y="992188"/>
          <p14:tracePt t="1549" x="730250" y="984250"/>
          <p14:tracePt t="1558" x="738188" y="984250"/>
          <p14:tracePt t="1565" x="746125" y="984250"/>
          <p14:tracePt t="1581" x="754063" y="984250"/>
          <p14:tracePt t="1587" x="762000" y="984250"/>
          <p14:tracePt t="1594" x="771525" y="984250"/>
          <p14:tracePt t="1609" x="779463" y="984250"/>
          <p14:tracePt t="1617" x="787400" y="984250"/>
          <p14:tracePt t="1623" x="795338" y="984250"/>
          <p14:tracePt t="1632" x="803275" y="984250"/>
          <p14:tracePt t="1638" x="820738" y="984250"/>
          <p14:tracePt t="1646" x="836613" y="984250"/>
          <p14:tracePt t="1653" x="869950" y="984250"/>
          <p14:tracePt t="1661" x="909638" y="984250"/>
          <p14:tracePt t="1668" x="935038" y="984250"/>
          <p14:tracePt t="1676" x="968375" y="976313"/>
          <p14:tracePt t="1683" x="1008063" y="976313"/>
          <p14:tracePt t="1690" x="1057275" y="968375"/>
          <p14:tracePt t="1701" x="1090613" y="968375"/>
          <p14:tracePt t="1706" x="1139825" y="968375"/>
          <p14:tracePt t="1714" x="1181100" y="968375"/>
          <p14:tracePt t="1720" x="1238250" y="968375"/>
          <p14:tracePt t="1727" x="1295400" y="968375"/>
          <p14:tracePt t="1735" x="1362075" y="968375"/>
          <p14:tracePt t="1742" x="1443038" y="968375"/>
          <p14:tracePt t="1750" x="1484313" y="968375"/>
          <p14:tracePt t="1757" x="1541463" y="968375"/>
          <p14:tracePt t="1766" x="1574800" y="968375"/>
          <p14:tracePt t="1772" x="1624013" y="968375"/>
          <p14:tracePt t="1782" x="1665288" y="968375"/>
          <p14:tracePt t="1786" x="1697038" y="960438"/>
          <p14:tracePt t="1797" x="1730375" y="960438"/>
          <p14:tracePt t="1805" x="1763713" y="950913"/>
          <p14:tracePt t="1811" x="1779588" y="942975"/>
          <p14:tracePt t="1821" x="1804988" y="942975"/>
          <p14:tracePt t="1827" x="1828800" y="942975"/>
          <p14:tracePt t="1839" x="1862138" y="935038"/>
          <p14:tracePt t="1849" x="1878013" y="927100"/>
          <p14:tracePt t="1854" x="1901825" y="927100"/>
          <p14:tracePt t="1868" x="1919288" y="927100"/>
          <p14:tracePt t="1876" x="1919288" y="919163"/>
          <p14:tracePt t="1884" x="1935163" y="919163"/>
          <p14:tracePt t="1890" x="1943100" y="919163"/>
          <p14:tracePt t="1899" x="1951038" y="919163"/>
          <p14:tracePt t="1906" x="1960563" y="919163"/>
          <p14:tracePt t="1915" x="1968500" y="919163"/>
          <p14:tracePt t="1920" x="1976438" y="919163"/>
          <p14:tracePt t="1928" x="1992313" y="919163"/>
          <p14:tracePt t="1943" x="2000250" y="919163"/>
          <p14:tracePt t="1949" x="2017713" y="919163"/>
          <p14:tracePt t="1958" x="2025650" y="919163"/>
          <p14:tracePt t="1966" x="2033588" y="919163"/>
          <p14:tracePt t="1983" x="2058988" y="919163"/>
          <p14:tracePt t="1987" x="2082800" y="919163"/>
          <p14:tracePt t="1995" x="2098675" y="911225"/>
          <p14:tracePt t="2002" x="2132013" y="901700"/>
          <p14:tracePt t="2010" x="2165350" y="901700"/>
          <p14:tracePt t="2016" x="2197100" y="893763"/>
          <p14:tracePt t="2024" x="2222500" y="885825"/>
          <p14:tracePt t="2031" x="2238375" y="877888"/>
          <p14:tracePt t="2038" x="2263775" y="877888"/>
          <p14:tracePt t="2047" x="2279650" y="869950"/>
          <p14:tracePt t="2054" x="2287588" y="862013"/>
          <p14:tracePt t="2061" x="2312988" y="852488"/>
          <p14:tracePt t="2069" x="2328863" y="844550"/>
          <p14:tracePt t="2076" x="2354263" y="836613"/>
          <p14:tracePt t="2085" x="2362200" y="828675"/>
          <p14:tracePt t="2091" x="2386013" y="820738"/>
          <p14:tracePt t="2100" x="2403475" y="820738"/>
          <p14:tracePt t="2106" x="2411413" y="820738"/>
          <p14:tracePt t="2115" x="2435225" y="812800"/>
          <p14:tracePt t="2121" x="2452688" y="812800"/>
          <p14:tracePt t="2128" x="2460625" y="812800"/>
          <p14:tracePt t="2135" x="2476500" y="812800"/>
          <p14:tracePt t="2144" x="2484438" y="812800"/>
          <p14:tracePt t="2151" x="2492375" y="812800"/>
          <p14:tracePt t="2158" x="2509838" y="812800"/>
          <p14:tracePt t="2165" x="2517775" y="812800"/>
          <p14:tracePt t="2172" x="2525713" y="812800"/>
          <p14:tracePt t="2183" x="2533650" y="812800"/>
          <p14:tracePt t="2187" x="2541588" y="803275"/>
          <p14:tracePt t="2195" x="2551113" y="803275"/>
          <p14:tracePt t="2202" x="2559050" y="803275"/>
          <p14:tracePt t="2217" x="2566988" y="803275"/>
          <p14:tracePt t="2224" x="2574925" y="803275"/>
          <p14:tracePt t="2239" x="2582863" y="803275"/>
          <p14:tracePt t="2268" x="2582863" y="795338"/>
          <p14:tracePt t="3390" x="2590800" y="795338"/>
          <p14:tracePt t="3397" x="2600325" y="795338"/>
          <p14:tracePt t="3403" x="2608263" y="795338"/>
          <p14:tracePt t="3413" x="2632075" y="803275"/>
          <p14:tracePt t="3419" x="2665413" y="812800"/>
          <p14:tracePt t="3427" x="2706688" y="828675"/>
          <p14:tracePt t="3434" x="2738438" y="836613"/>
          <p14:tracePt t="3441" x="2787650" y="852488"/>
          <p14:tracePt t="3448" x="2836863" y="869950"/>
          <p14:tracePt t="3456" x="2878138" y="885825"/>
          <p14:tracePt t="3464" x="2911475" y="885825"/>
          <p14:tracePt t="3471" x="2968625" y="911225"/>
          <p14:tracePt t="3479" x="3017838" y="919163"/>
          <p14:tracePt t="3485" x="3074988" y="927100"/>
          <p14:tracePt t="3493" x="3132138" y="935038"/>
          <p14:tracePt t="3501" x="3190875" y="942975"/>
          <p14:tracePt t="3508" x="3248025" y="960438"/>
          <p14:tracePt t="3515" x="3289300" y="960438"/>
          <p14:tracePt t="3523" x="3328988" y="968375"/>
          <p14:tracePt t="3531" x="3370263" y="968375"/>
          <p14:tracePt t="3538" x="3427413" y="968375"/>
          <p14:tracePt t="3545" x="3502025" y="968375"/>
          <p14:tracePt t="3552" x="3567113" y="968375"/>
          <p14:tracePt t="3560" x="3706813" y="976313"/>
          <p14:tracePt t="3568" x="3789363" y="976313"/>
          <p14:tracePt t="3574" x="3903663" y="976313"/>
          <p14:tracePt t="3581" x="4002088" y="976313"/>
          <p14:tracePt t="3589" x="4084638" y="976313"/>
          <p14:tracePt t="3598" x="4157663" y="976313"/>
          <p14:tracePt t="3604" x="4222750" y="976313"/>
          <p14:tracePt t="3613" x="4281488" y="976313"/>
          <p14:tracePt t="3619" x="4321175" y="976313"/>
          <p14:tracePt t="3627" x="4362450" y="976313"/>
          <p14:tracePt t="3634" x="4395788" y="976313"/>
          <p14:tracePt t="3641" x="4429125" y="976313"/>
          <p14:tracePt t="3649" x="4437063" y="976313"/>
          <p14:tracePt t="3657" x="4460875" y="976313"/>
          <p14:tracePt t="3664" x="4468813" y="976313"/>
          <p14:tracePt t="3681" x="4478338" y="976313"/>
          <p14:tracePt t="3685" x="4486275" y="976313"/>
          <p14:tracePt t="3708" x="4494213" y="976313"/>
          <p14:tracePt t="4272" x="4510088" y="976313"/>
          <p14:tracePt t="4287" x="4527550" y="976313"/>
          <p14:tracePt t="4296" x="4535488" y="976313"/>
          <p14:tracePt t="4302" x="4551363" y="976313"/>
          <p14:tracePt t="4310" x="4567238" y="976313"/>
          <p14:tracePt t="4317" x="4576763" y="976313"/>
          <p14:tracePt t="4324" x="4592638" y="976313"/>
          <p14:tracePt t="4332" x="4616450" y="976313"/>
          <p14:tracePt t="4339" x="4633913" y="976313"/>
          <p14:tracePt t="4348" x="4657725" y="976313"/>
          <p14:tracePt t="4354" x="4683125" y="976313"/>
          <p14:tracePt t="4360" x="4706938" y="976313"/>
          <p14:tracePt t="4369" x="4740275" y="976313"/>
          <p14:tracePt t="4376" x="4773613" y="976313"/>
          <p14:tracePt t="4383" x="4805363" y="976313"/>
          <p14:tracePt t="4391" x="4846638" y="976313"/>
          <p14:tracePt t="4400" x="4872038" y="976313"/>
          <p14:tracePt t="4405" x="4937125" y="968375"/>
          <p14:tracePt t="4414" x="4994275" y="950913"/>
          <p14:tracePt t="4420" x="5068888" y="935038"/>
          <p14:tracePt t="4431" x="5175250" y="927100"/>
          <p14:tracePt t="4435" x="5265738" y="901700"/>
          <p14:tracePt t="4443" x="5364163" y="885825"/>
          <p14:tracePt t="4452" x="5445125" y="862013"/>
          <p14:tracePt t="4457" x="5502275" y="852488"/>
          <p14:tracePt t="4466" x="5576888" y="844550"/>
          <p14:tracePt t="4472" x="5634038" y="836613"/>
          <p14:tracePt t="4480" x="5675313" y="836613"/>
          <p14:tracePt t="4487" x="5707063" y="828675"/>
          <p14:tracePt t="4496" x="5724525" y="820738"/>
          <p14:tracePt t="4502" x="5748338" y="820738"/>
          <p14:tracePt t="4511" x="5773738" y="812800"/>
          <p14:tracePt t="4518" x="5789613" y="812800"/>
          <p14:tracePt t="4524" x="5797550" y="812800"/>
          <p14:tracePt t="4533" x="5805488" y="812800"/>
          <p14:tracePt t="4539" x="5815013" y="812800"/>
          <p14:tracePt t="4554" x="5822950" y="812800"/>
          <p14:tracePt t="4568" x="5830888" y="812800"/>
          <p14:tracePt t="5778" x="5864225" y="812800"/>
          <p14:tracePt t="5785" x="5903913" y="812800"/>
          <p14:tracePt t="5793" x="5962650" y="812800"/>
          <p14:tracePt t="5800" x="6027738" y="820738"/>
          <p14:tracePt t="5808" x="6084888" y="828675"/>
          <p14:tracePt t="5816" x="6167438" y="828675"/>
          <p14:tracePt t="5822" x="6224588" y="844550"/>
          <p14:tracePt t="5829" x="6281738" y="852488"/>
          <p14:tracePt t="5837" x="6338888" y="852488"/>
          <p14:tracePt t="5847" x="6380163" y="852488"/>
          <p14:tracePt t="5852" x="6421438" y="852488"/>
          <p14:tracePt t="5861" x="6470650" y="852488"/>
          <p14:tracePt t="5868" x="6535738" y="852488"/>
          <p14:tracePt t="5875" x="6642100" y="852488"/>
          <p14:tracePt t="5882" x="6757988" y="844550"/>
          <p14:tracePt t="5889" x="6905625" y="844550"/>
          <p14:tracePt t="5896" x="7053263" y="844550"/>
          <p14:tracePt t="5904" x="7200900" y="844550"/>
          <p14:tracePt t="5912" x="7372350" y="862013"/>
          <p14:tracePt t="5919" x="7585075" y="893763"/>
          <p14:tracePt t="5929" x="7724775" y="901700"/>
          <p14:tracePt t="5934" x="7831138" y="927100"/>
          <p14:tracePt t="5942" x="7913688" y="935038"/>
          <p14:tracePt t="5950" x="7988300" y="935038"/>
          <p14:tracePt t="5956" x="8045450" y="935038"/>
          <p14:tracePt t="5962" x="8069263" y="935038"/>
          <p14:tracePt t="5980" x="8135938" y="935038"/>
          <p14:tracePt t="5987" x="8143875" y="935038"/>
          <p14:tracePt t="5995" x="8151813" y="935038"/>
          <p14:tracePt t="6000" x="8159750" y="935038"/>
          <p14:tracePt t="6008" x="8167688" y="935038"/>
          <p14:tracePt t="6023" x="8175625" y="935038"/>
          <p14:tracePt t="6037" x="8185150" y="935038"/>
          <p14:tracePt t="6394" x="8193088" y="935038"/>
          <p14:tracePt t="6401" x="8208963" y="942975"/>
          <p14:tracePt t="6410" x="8224838" y="942975"/>
          <p14:tracePt t="6418" x="8258175" y="950913"/>
          <p14:tracePt t="6424" x="8283575" y="950913"/>
          <p14:tracePt t="6431" x="8307388" y="960438"/>
          <p14:tracePt t="6440" x="8323263" y="960438"/>
          <p14:tracePt t="6447" x="8348663" y="968375"/>
          <p14:tracePt t="6453" x="8356600" y="968375"/>
          <p14:tracePt t="6462" x="8364538" y="976313"/>
          <p14:tracePt t="6468" x="8382000" y="976313"/>
          <p14:tracePt t="6476" x="8389938" y="976313"/>
          <p14:tracePt t="6491" x="8397875" y="976313"/>
          <p14:tracePt t="6506" x="8405813" y="976313"/>
          <p14:tracePt t="6542" x="8413750" y="976313"/>
          <p14:tracePt t="6557" x="8413750" y="984250"/>
          <p14:tracePt t="6721" x="8413750" y="992188"/>
          <p14:tracePt t="6765" x="8413750" y="1000125"/>
          <p14:tracePt t="6787" x="8413750" y="1009650"/>
          <p14:tracePt t="7581" x="8413750" y="1058863"/>
          <p14:tracePt t="7588" x="8413750" y="1147763"/>
          <p14:tracePt t="7595" x="8405813" y="1230313"/>
          <p14:tracePt t="7603" x="8397875" y="1304925"/>
          <p14:tracePt t="7611" x="8389938" y="1362075"/>
          <p14:tracePt t="7617" x="8372475" y="1435100"/>
          <p14:tracePt t="7627" x="8364538" y="1476375"/>
          <p14:tracePt t="7632" x="8364538" y="1509713"/>
          <p14:tracePt t="7641" x="8356600" y="1533525"/>
          <p14:tracePt t="7647" x="8356600" y="1541463"/>
          <p14:tracePt t="7655" x="8356600" y="1558925"/>
          <p14:tracePt t="7662" x="8356600" y="1566863"/>
          <p14:tracePt t="7678" x="8348663" y="1566863"/>
          <p14:tracePt t="7684" x="8348663" y="1574800"/>
          <p14:tracePt t="7694" x="8340725" y="1590675"/>
          <p14:tracePt t="7699" x="8332788" y="1600200"/>
          <p14:tracePt t="7708" x="8323263" y="1624013"/>
          <p14:tracePt t="7716" x="8315325" y="1649413"/>
          <p14:tracePt t="7722" x="8307388" y="1665288"/>
          <p14:tracePt t="7728" x="8299450" y="1698625"/>
          <p14:tracePt t="7736" x="8299450" y="1722438"/>
          <p14:tracePt t="7744" x="8291513" y="1747838"/>
          <p14:tracePt t="7751" x="8274050" y="1771650"/>
          <p14:tracePt t="7760" x="8266113" y="1789113"/>
          <p14:tracePt t="7767" x="8250238" y="1812925"/>
          <p14:tracePt t="7774" x="8242300" y="1828800"/>
          <p14:tracePt t="7783" x="8224838" y="1854200"/>
          <p14:tracePt t="7788" x="8216900" y="1878013"/>
          <p14:tracePt t="7795" x="8201025" y="1903413"/>
          <p14:tracePt t="7803" x="8185150" y="1936750"/>
          <p14:tracePt t="7812" x="8159750" y="1985963"/>
          <p14:tracePt t="7818" x="8143875" y="2017713"/>
          <p14:tracePt t="7827" x="8126413" y="2051050"/>
          <p14:tracePt t="7834" x="8094663" y="2100263"/>
          <p14:tracePt t="7841" x="8077200" y="2124075"/>
          <p14:tracePt t="7849" x="8069263" y="2149475"/>
          <p14:tracePt t="7855" x="8053388" y="2182813"/>
          <p14:tracePt t="7861" x="8037513" y="2206625"/>
          <p14:tracePt t="7870" x="8020050" y="2222500"/>
          <p14:tracePt t="7879" x="7996238" y="2247900"/>
          <p14:tracePt t="7884" x="7954963" y="2297113"/>
          <p14:tracePt t="7894" x="7905750" y="2362200"/>
          <p14:tracePt t="7900" x="7864475" y="2436813"/>
          <p14:tracePt t="7908" x="7799388" y="2509838"/>
          <p14:tracePt t="7916" x="7758113" y="2576513"/>
          <p14:tracePt t="7922" x="7700963" y="2649538"/>
          <p14:tracePt t="7931" x="7659688" y="2698750"/>
          <p14:tracePt t="7937" x="7626350" y="2740025"/>
          <p14:tracePt t="7945" x="7594600" y="2773363"/>
          <p14:tracePt t="7952" x="7561263" y="2797175"/>
          <p14:tracePt t="7961" x="7527925" y="2813050"/>
          <p14:tracePt t="7966" x="7504113" y="2822575"/>
          <p14:tracePt t="7974" x="7470775" y="2838450"/>
          <p14:tracePt t="7983" x="7454900" y="2846388"/>
          <p14:tracePt t="7997" x="7421563" y="2854325"/>
          <p14:tracePt t="8003" x="7405688" y="2862263"/>
          <p14:tracePt t="8011" x="7388225" y="2862263"/>
          <p14:tracePt t="8018" x="7372350" y="2871788"/>
          <p14:tracePt t="8028" x="7348538" y="2887663"/>
          <p14:tracePt t="8033" x="7339013" y="2903538"/>
          <p14:tracePt t="8042" x="7323138" y="2921000"/>
          <p14:tracePt t="8050" x="7299325" y="2936875"/>
          <p14:tracePt t="8055" x="7291388" y="2944813"/>
          <p14:tracePt t="8065" x="7273925" y="2970213"/>
          <p14:tracePt t="8070" x="7265988" y="2986088"/>
          <p14:tracePt t="8080" x="7258050" y="2994025"/>
          <p14:tracePt t="8085" x="7242175" y="3001963"/>
          <p14:tracePt t="8094" x="7224713" y="3027363"/>
          <p14:tracePt t="8100" x="7216775" y="3043238"/>
          <p14:tracePt t="8108" x="7192963" y="3059113"/>
          <p14:tracePt t="8117" x="7175500" y="3059113"/>
          <p14:tracePt t="8122" x="7151688" y="3084513"/>
          <p14:tracePt t="8131" x="7126288" y="3100388"/>
          <p14:tracePt t="8137" x="7110413" y="3117850"/>
          <p14:tracePt t="8145" x="7077075" y="3133725"/>
          <p14:tracePt t="8152" x="7045325" y="3141663"/>
          <p14:tracePt t="8161" x="7019925" y="3149600"/>
          <p14:tracePt t="8166" x="6978650" y="3157538"/>
          <p14:tracePt t="8174" x="6946900" y="3167063"/>
          <p14:tracePt t="8182" x="6913563" y="3167063"/>
          <p14:tracePt t="8189" x="6880225" y="3175000"/>
          <p14:tracePt t="8197" x="6856413" y="3175000"/>
          <p14:tracePt t="8205" x="6823075" y="3182938"/>
          <p14:tracePt t="8211" x="6789738" y="3190875"/>
          <p14:tracePt t="8219" x="6750050" y="3198813"/>
          <p14:tracePt t="8229" x="6700838" y="3216275"/>
          <p14:tracePt t="8234" x="6642100" y="3224213"/>
          <p14:tracePt t="8241" x="6584950" y="3248025"/>
          <p14:tracePt t="8250" x="6527800" y="3255963"/>
          <p14:tracePt t="8255" x="6462713" y="3289300"/>
          <p14:tracePt t="8265" x="6405563" y="3297238"/>
          <p14:tracePt t="8271" x="6372225" y="3305175"/>
          <p14:tracePt t="8277" x="6330950" y="3322638"/>
          <p14:tracePt t="8285" x="6273800" y="3330575"/>
          <p14:tracePt t="8295" x="6175375" y="3338513"/>
          <p14:tracePt t="8300" x="6051550" y="3338513"/>
          <p14:tracePt t="8307" x="5929313" y="3338513"/>
          <p14:tracePt t="8315" x="5724525" y="3338513"/>
          <p14:tracePt t="8323" x="5584825" y="3354388"/>
          <p14:tracePt t="8331" x="5437188" y="3363913"/>
          <p14:tracePt t="8337" x="5281613" y="3387725"/>
          <p14:tracePt t="8345" x="5191125" y="3395663"/>
          <p14:tracePt t="8352" x="5059363" y="3421063"/>
          <p14:tracePt t="8362" x="5002213" y="3444875"/>
          <p14:tracePt t="8368" x="4921250" y="3454400"/>
          <p14:tracePt t="8375" x="4862513" y="3470275"/>
          <p14:tracePt t="8382" x="4805363" y="3494088"/>
          <p14:tracePt t="8388" x="4756150" y="3511550"/>
          <p14:tracePt t="8398" x="4724400" y="3519488"/>
          <p14:tracePt t="8404" x="4691063" y="3527425"/>
          <p14:tracePt t="8410" x="4683125" y="3527425"/>
          <p14:tracePt t="8419" x="4657725" y="3535363"/>
          <p14:tracePt t="8428" x="4649788" y="3535363"/>
          <p14:tracePt t="8433" x="4641850" y="3535363"/>
          <p14:tracePt t="8442" x="4625975" y="3535363"/>
          <p14:tracePt t="8657" x="4616450" y="3535363"/>
          <p14:tracePt t="8663" x="4608513" y="3535363"/>
          <p14:tracePt t="8671" x="4592638" y="3535363"/>
          <p14:tracePt t="8678" x="4576763" y="3535363"/>
          <p14:tracePt t="8686" x="4527550" y="3543300"/>
          <p14:tracePt t="8694" x="4502150" y="3552825"/>
          <p14:tracePt t="8701" x="4452938" y="3560763"/>
          <p14:tracePt t="8710" x="4395788" y="3568700"/>
          <p14:tracePt t="8716" x="4321175" y="3576638"/>
          <p14:tracePt t="8724" x="4232275" y="3602038"/>
          <p14:tracePt t="8731" x="4141788" y="3609975"/>
          <p14:tracePt t="8738" x="4059238" y="3617913"/>
          <p14:tracePt t="8745" x="3994150" y="3633788"/>
          <p14:tracePt t="8753" x="3919538" y="3651250"/>
          <p14:tracePt t="8760" x="3862388" y="3651250"/>
          <p14:tracePt t="8767" x="3829050" y="3667125"/>
          <p14:tracePt t="8776" x="3771900" y="3675063"/>
          <p14:tracePt t="8782" x="3722688" y="3700463"/>
          <p14:tracePt t="8791" x="3665538" y="3708400"/>
          <p14:tracePt t="8798" x="3624263" y="3716338"/>
          <p14:tracePt t="8804" x="3575050" y="3732213"/>
          <p14:tracePt t="8814" x="3535363" y="3740150"/>
          <p14:tracePt t="8819" x="3486150" y="3765550"/>
          <p14:tracePt t="8830" x="3444875" y="3773488"/>
          <p14:tracePt t="8834" x="3411538" y="3781425"/>
          <p14:tracePt t="8844" x="3378200" y="3789363"/>
          <p14:tracePt t="8849" x="3346450" y="3789363"/>
          <p14:tracePt t="8857" x="3313113" y="3798888"/>
          <p14:tracePt t="8867" x="3297238" y="3798888"/>
          <p14:tracePt t="8871" x="3279775" y="3798888"/>
          <p14:tracePt t="8880" x="3255963" y="3798888"/>
          <p14:tracePt t="8895" x="3240088" y="3798888"/>
          <p14:tracePt t="8901" x="3230563" y="3798888"/>
          <p14:tracePt t="8910" x="3222625" y="3798888"/>
          <p14:tracePt t="8916" x="3214688" y="3798888"/>
          <p14:tracePt t="8931" x="3206750" y="3798888"/>
          <p14:tracePt t="8946" x="3206750" y="3806825"/>
          <p14:tracePt t="8954" x="3198813" y="3806825"/>
          <p14:tracePt t="8962" x="3190875" y="3814763"/>
          <p14:tracePt t="8979" x="3173413" y="3814763"/>
          <p14:tracePt t="8983" x="3157538" y="3814763"/>
          <p14:tracePt t="8991" x="3149600" y="3822700"/>
          <p14:tracePt t="8998" x="3141663" y="3822700"/>
          <p14:tracePt t="9005" x="3124200" y="3830638"/>
          <p14:tracePt t="9013" x="3108325" y="3830638"/>
          <p14:tracePt t="9020" x="3082925" y="3838575"/>
          <p14:tracePt t="9028" x="3074988" y="3838575"/>
          <p14:tracePt t="9035" x="3043238" y="3848100"/>
          <p14:tracePt t="9044" x="3001963" y="3848100"/>
          <p14:tracePt t="9049" x="2968625" y="3856038"/>
          <p14:tracePt t="9057" x="2935288" y="3856038"/>
          <p14:tracePt t="9065" x="2911475" y="3856038"/>
          <p14:tracePt t="9072" x="2886075" y="3856038"/>
          <p14:tracePt t="9079" x="2862263" y="3856038"/>
          <p14:tracePt t="9087" x="2836863" y="3856038"/>
          <p14:tracePt t="9094" x="2813050" y="3856038"/>
          <p14:tracePt t="9102" x="2797175" y="3848100"/>
          <p14:tracePt t="9110" x="2779713" y="3838575"/>
          <p14:tracePt t="9116" x="2747963" y="3822700"/>
          <p14:tracePt t="9125" x="2738438" y="3814763"/>
          <p14:tracePt t="9133" x="2722563" y="3798888"/>
          <p14:tracePt t="9140" x="2714625" y="3789363"/>
          <p14:tracePt t="9144" x="2706688" y="3781425"/>
          <p14:tracePt t="9161" x="2698750" y="3781425"/>
          <p14:tracePt t="9695" x="2706688" y="3781425"/>
          <p14:tracePt t="9717" x="2714625" y="3781425"/>
          <p14:tracePt t="9726" x="2722563" y="3781425"/>
          <p14:tracePt t="9732" x="2730500" y="3781425"/>
          <p14:tracePt t="9747" x="2738438" y="3781425"/>
          <p14:tracePt t="9755" x="2747963" y="3773488"/>
          <p14:tracePt t="9770" x="2755900" y="3773488"/>
          <p14:tracePt t="9777" x="2771775" y="3765550"/>
          <p14:tracePt t="9784" x="2771775" y="3757613"/>
          <p14:tracePt t="9793" x="2779713" y="3757613"/>
          <p14:tracePt t="9799" x="2787650" y="3757613"/>
          <p14:tracePt t="9806" x="2797175" y="3757613"/>
          <p14:tracePt t="9814" x="2805113" y="3757613"/>
          <p14:tracePt t="9821" x="2813050" y="3749675"/>
          <p14:tracePt t="9837" x="2820988" y="3740150"/>
          <p14:tracePt t="9851" x="2828925" y="3740150"/>
          <p14:tracePt t="9866" x="2836863" y="3740150"/>
          <p14:tracePt t="9895" x="2846388" y="3740150"/>
          <p14:tracePt t="9903" x="2846388" y="3732213"/>
          <p14:tracePt t="9911" x="2854325" y="3732213"/>
          <p14:tracePt t="9927" x="2862263" y="3732213"/>
          <p14:tracePt t="9940" x="2870200" y="3732213"/>
          <p14:tracePt t="9955" x="2878138" y="3732213"/>
          <p14:tracePt t="9970" x="2886075" y="3732213"/>
          <p14:tracePt t="9978" x="2895600" y="3732213"/>
          <p14:tracePt t="9993" x="2903538" y="3732213"/>
          <p14:tracePt t="10007" x="2911475" y="3732213"/>
          <p14:tracePt t="10023" x="2919413" y="3732213"/>
          <p14:tracePt t="10028" x="2927350" y="3732213"/>
          <p14:tracePt t="10036" x="2935288" y="3724275"/>
          <p14:tracePt t="10052" x="2944813" y="3716338"/>
          <p14:tracePt t="10059" x="2952750" y="3716338"/>
          <p14:tracePt t="10066" x="2968625" y="3716338"/>
          <p14:tracePt t="10081" x="2976563" y="3716338"/>
          <p14:tracePt t="10087" x="2984500" y="3716338"/>
          <p14:tracePt t="10096" x="2984500" y="3708400"/>
          <p14:tracePt t="10111" x="2994025" y="3700463"/>
          <p14:tracePt t="10126" x="3001963" y="3700463"/>
          <p14:tracePt t="10141" x="3009900" y="3700463"/>
          <p14:tracePt t="10147" x="3009900" y="3690938"/>
          <p14:tracePt t="10163" x="3017838" y="3690938"/>
          <p14:tracePt t="10170" x="3025775" y="3690938"/>
          <p14:tracePt t="10185" x="3033713" y="3690938"/>
          <p14:tracePt t="10194" x="3043238" y="3683000"/>
          <p14:tracePt t="10200" x="3051175" y="3683000"/>
          <p14:tracePt t="10210" x="3067050" y="3675063"/>
          <p14:tracePt t="10214" x="3092450" y="3667125"/>
          <p14:tracePt t="10222" x="3124200" y="3651250"/>
          <p14:tracePt t="10230" x="3149600" y="3641725"/>
          <p14:tracePt t="10236" x="3181350" y="3625850"/>
          <p14:tracePt t="10243" x="3214688" y="3602038"/>
          <p14:tracePt t="10251" x="3248025" y="3584575"/>
          <p14:tracePt t="10260" x="3279775" y="3568700"/>
          <p14:tracePt t="10266" x="3328988" y="3535363"/>
          <p14:tracePt t="10275" x="3362325" y="3511550"/>
          <p14:tracePt t="10280" x="3436938" y="3470275"/>
          <p14:tracePt t="10289" x="3502025" y="3436938"/>
          <p14:tracePt t="10297" x="3575050" y="3413125"/>
          <p14:tracePt t="10303" x="3624263" y="3379788"/>
          <p14:tracePt t="10309" x="3681413" y="3363913"/>
          <p14:tracePt t="10318" x="3722688" y="3338513"/>
          <p14:tracePt t="10326" x="3763963" y="3322638"/>
          <p14:tracePt t="10333" x="3805238" y="3314700"/>
          <p14:tracePt t="10340" x="3838575" y="3305175"/>
          <p14:tracePt t="10350" x="3878263" y="3289300"/>
          <p14:tracePt t="10355" x="3927475" y="3273425"/>
          <p14:tracePt t="10365" x="3976688" y="3248025"/>
          <p14:tracePt t="10370" x="4035425" y="3224213"/>
          <p14:tracePt t="10377" x="4084638" y="3198813"/>
          <p14:tracePt t="10385" x="4116388" y="3182938"/>
          <p14:tracePt t="10393" x="4149725" y="3167063"/>
          <p14:tracePt t="10400" x="4183063" y="3149600"/>
          <p14:tracePt t="10409" x="4206875" y="3133725"/>
          <p14:tracePt t="10414" x="4232275" y="3133725"/>
          <p14:tracePt t="10422" x="4248150" y="3117850"/>
          <p14:tracePt t="10430" x="4264025" y="3108325"/>
          <p14:tracePt t="10436" x="4281488" y="3100388"/>
          <p14:tracePt t="10443" x="4289425" y="3084513"/>
          <p14:tracePt t="10451" x="4305300" y="3068638"/>
          <p14:tracePt t="10460" x="4338638" y="3051175"/>
          <p14:tracePt t="10466" x="4354513" y="3043238"/>
          <p14:tracePt t="10476" x="4403725" y="3009900"/>
          <p14:tracePt t="10480" x="4478338" y="2994025"/>
          <p14:tracePt t="10489" x="4543425" y="2960688"/>
          <p14:tracePt t="10498" x="4633913" y="2936875"/>
          <p14:tracePt t="10503" x="4691063" y="2921000"/>
          <p14:tracePt t="10512" x="4748213" y="2887663"/>
          <p14:tracePt t="10519" x="4797425" y="2871788"/>
          <p14:tracePt t="10526" x="4830763" y="2862263"/>
          <p14:tracePt t="10533" x="4854575" y="2854325"/>
          <p14:tracePt t="10542" x="4862513" y="2846388"/>
          <p14:tracePt t="10548" x="4879975" y="2846388"/>
          <p14:tracePt t="10555" x="4887913" y="2846388"/>
          <p14:tracePt t="10563" x="4895850" y="2830513"/>
          <p14:tracePt t="10578" x="4903788" y="2822575"/>
          <p14:tracePt t="10585" x="4911725" y="2822575"/>
          <p14:tracePt t="10593" x="4921250" y="2805113"/>
          <p14:tracePt t="10600" x="4929188" y="2797175"/>
          <p14:tracePt t="10609" x="4937125" y="2797175"/>
          <p14:tracePt t="10615" x="4953000" y="2781300"/>
          <p14:tracePt t="10622" x="4960938" y="2781300"/>
          <p14:tracePt t="11410" x="4960938" y="2773363"/>
          <p14:tracePt t="11416" x="4970463" y="2763838"/>
          <p14:tracePt t="11425" x="4970463" y="2740025"/>
          <p14:tracePt t="11431" x="4970463" y="2724150"/>
          <p14:tracePt t="11439" x="4970463" y="2706688"/>
          <p14:tracePt t="11446" x="4970463" y="2698750"/>
          <p14:tracePt t="11453" x="4978400" y="2690813"/>
          <p14:tracePt t="11461" x="4978400" y="2682875"/>
          <p14:tracePt t="11469" x="4978400" y="2674938"/>
          <p14:tracePt t="11482" x="4978400" y="2665413"/>
          <p14:tracePt t="11521" x="4986338" y="2665413"/>
          <p14:tracePt t="11535" x="4994275" y="2665413"/>
          <p14:tracePt t="11564" x="5002213" y="2665413"/>
          <p14:tracePt t="11580" x="5019675" y="2665413"/>
          <p14:tracePt t="11586" x="5027613" y="2665413"/>
          <p14:tracePt t="11594" x="5051425" y="2649538"/>
          <p14:tracePt t="11601" x="5076825" y="2641600"/>
          <p14:tracePt t="11610" x="5108575" y="2625725"/>
          <p14:tracePt t="11616" x="5141913" y="2608263"/>
          <p14:tracePt t="11625" x="5191125" y="2584450"/>
          <p14:tracePt t="11631" x="5248275" y="2559050"/>
          <p14:tracePt t="11639" x="5322888" y="2535238"/>
          <p14:tracePt t="11646" x="5395913" y="2501900"/>
          <p14:tracePt t="11653" x="5478463" y="2486025"/>
          <p14:tracePt t="11663" x="5535613" y="2460625"/>
          <p14:tracePt t="11668" x="5584825" y="2444750"/>
          <p14:tracePt t="11676" x="5634038" y="2428875"/>
          <p14:tracePt t="11683" x="5691188" y="2411413"/>
          <p14:tracePt t="11693" x="5724525" y="2387600"/>
          <p14:tracePt t="11699" x="5756275" y="2387600"/>
          <p14:tracePt t="11705" x="5789613" y="2362200"/>
          <p14:tracePt t="11714" x="5822950" y="2354263"/>
          <p14:tracePt t="11720" x="5864225" y="2346325"/>
          <p14:tracePt t="11731" x="5895975" y="2330450"/>
          <p14:tracePt t="11734" x="5929313" y="2320925"/>
          <p14:tracePt t="11743" x="5962650" y="2312988"/>
          <p14:tracePt t="11750" x="5994400" y="2305050"/>
          <p14:tracePt t="11759" x="6019800" y="2305050"/>
          <p14:tracePt t="11765" x="6027738" y="2305050"/>
          <p14:tracePt t="11772" x="6043613" y="2297113"/>
          <p14:tracePt t="11781" x="6051550" y="2297113"/>
          <p14:tracePt t="11787" x="6051550" y="2289175"/>
          <p14:tracePt t="11795" x="6051550" y="2281238"/>
          <p14:tracePt t="11810" x="6051550" y="2263775"/>
          <p14:tracePt t="11816" x="6051550" y="2239963"/>
          <p14:tracePt t="11825" x="6061075" y="2214563"/>
          <p14:tracePt t="11831" x="6069013" y="2165350"/>
          <p14:tracePt t="11839" x="6084888" y="2108200"/>
          <p14:tracePt t="11848" x="6092825" y="2066925"/>
          <p14:tracePt t="11854" x="6100763" y="2017713"/>
          <p14:tracePt t="11862" x="6110288" y="1985963"/>
          <p14:tracePt t="11876" x="6110288" y="1968500"/>
          <p14:tracePt t="11883" x="6118225" y="1960563"/>
          <p14:tracePt t="12432" x="6118225" y="1968500"/>
          <p14:tracePt t="12441" x="6118225" y="1976438"/>
          <p14:tracePt t="12449" x="6110288" y="1976438"/>
          <p14:tracePt t="12455" x="6092825" y="1985963"/>
          <p14:tracePt t="12469" x="6076950" y="1985963"/>
          <p14:tracePt t="12476" x="6069013" y="1993900"/>
          <p14:tracePt t="12484" x="6043613" y="1993900"/>
          <p14:tracePt t="12492" x="6019800" y="1993900"/>
          <p14:tracePt t="12499" x="6002338" y="1993900"/>
          <p14:tracePt t="12508" x="5986463" y="1993900"/>
          <p14:tracePt t="12514" x="5953125" y="1993900"/>
          <p14:tracePt t="12521" x="5945188" y="1993900"/>
          <p14:tracePt t="12528" x="5913438" y="1993900"/>
          <p14:tracePt t="12536" x="5872163" y="1993900"/>
          <p14:tracePt t="12544" x="5830888" y="1993900"/>
          <p14:tracePt t="12551" x="5756275" y="2001838"/>
          <p14:tracePt t="12558" x="5683250" y="2009775"/>
          <p14:tracePt t="12565" x="5634038" y="2009775"/>
          <p14:tracePt t="12575" x="5584825" y="2017713"/>
          <p14:tracePt t="12580" x="5543550" y="2017713"/>
          <p14:tracePt t="12589" x="5519738" y="2017713"/>
          <p14:tracePt t="12597" x="5494338" y="2017713"/>
          <p14:tracePt t="12603" x="5470525" y="2017713"/>
          <p14:tracePt t="12610" x="5453063" y="2017713"/>
          <p14:tracePt t="12617" x="5445125" y="2017713"/>
          <p14:tracePt t="12625" x="5429250" y="2017713"/>
          <p14:tracePt t="12632" x="5421313" y="2017713"/>
          <p14:tracePt t="12642" x="5413375" y="2017713"/>
          <p14:tracePt t="12647" x="5403850" y="2017713"/>
          <p14:tracePt t="12662" x="5395913" y="2017713"/>
          <p14:tracePt t="12671" x="5387975" y="2017713"/>
          <p14:tracePt t="12685" x="5380038" y="2017713"/>
          <p14:tracePt t="12699" x="5364163" y="2017713"/>
          <p14:tracePt t="12709" x="5354638" y="2017713"/>
          <p14:tracePt t="12723" x="5338763" y="2009775"/>
          <p14:tracePt t="12730" x="5322888" y="2001838"/>
          <p14:tracePt t="12743" x="5305425" y="1993900"/>
          <p14:tracePt t="12751" x="5289550" y="1985963"/>
          <p14:tracePt t="12758" x="5281613" y="1976438"/>
          <p14:tracePt t="12766" x="5273675" y="1976438"/>
          <p14:tracePt t="12775" x="5256213" y="1960563"/>
          <p14:tracePt t="12781" x="5248275" y="1952625"/>
          <p14:tracePt t="12789" x="5224463" y="1936750"/>
          <p14:tracePt t="12798" x="5207000" y="1919288"/>
          <p14:tracePt t="12803" x="5175250" y="1903413"/>
          <p14:tracePt t="12813" x="5141913" y="1870075"/>
          <p14:tracePt t="12818" x="5051425" y="1812925"/>
          <p14:tracePt t="12824" x="4953000" y="1755775"/>
          <p14:tracePt t="12832" x="4862513" y="1706563"/>
          <p14:tracePt t="12841" x="4773613" y="1649413"/>
          <p14:tracePt t="12847" x="4714875" y="1608138"/>
          <p14:tracePt t="12855" x="4675188" y="1582738"/>
          <p14:tracePt t="12865" x="4641850" y="1550988"/>
          <p14:tracePt t="12870" x="4608513" y="1533525"/>
          <p14:tracePt t="12879" x="4584700" y="1517650"/>
          <p14:tracePt t="12885" x="4567238" y="1509713"/>
          <p14:tracePt t="12891" x="4543425" y="1492250"/>
          <p14:tracePt t="12899" x="4535488" y="1484313"/>
          <p14:tracePt t="12908" x="4518025" y="1476375"/>
          <p14:tracePt t="12915" x="4502150" y="1460500"/>
          <p14:tracePt t="12938" x="4494213" y="1452563"/>
          <p14:tracePt t="13196" x="4486275" y="1452563"/>
          <p14:tracePt t="13204" x="4478338" y="1452563"/>
          <p14:tracePt t="13211" x="4468813" y="1452563"/>
          <p14:tracePt t="13218" x="4445000" y="1452563"/>
          <p14:tracePt t="13226" x="4429125" y="1452563"/>
          <p14:tracePt t="13233" x="4403725" y="1452563"/>
          <p14:tracePt t="13242" x="4379913" y="1452563"/>
          <p14:tracePt t="13248" x="4354513" y="1452563"/>
          <p14:tracePt t="13258" x="4346575" y="1435100"/>
          <p14:tracePt t="13263" x="4321175" y="1427163"/>
          <p14:tracePt t="13271" x="4305300" y="1427163"/>
          <p14:tracePt t="13279" x="4297363" y="1419225"/>
          <p14:tracePt t="13286" x="4281488" y="1411288"/>
          <p14:tracePt t="13294" x="4264025" y="1403350"/>
          <p14:tracePt t="13300" x="4256088" y="1403350"/>
          <p14:tracePt t="13308" x="4248150" y="1403350"/>
          <p14:tracePt t="13315" x="4232275" y="1403350"/>
          <p14:tracePt t="13324" x="4232275" y="1393825"/>
          <p14:tracePt t="13329" x="4222750" y="1393825"/>
          <p14:tracePt t="13338" x="4206875" y="1393825"/>
          <p14:tracePt t="13360" x="4198938" y="1393825"/>
          <p14:tracePt t="13367" x="4191000" y="1393825"/>
          <p14:tracePt t="13390" x="4183063" y="1393825"/>
          <p14:tracePt t="13406" x="4173538" y="1393825"/>
          <p14:tracePt t="13413" x="4165600" y="1393825"/>
          <p14:tracePt t="13428" x="4157663" y="1385888"/>
          <p14:tracePt t="13441" x="4149725" y="1385888"/>
          <p14:tracePt t="13458" x="4141788" y="1385888"/>
          <p14:tracePt t="13463" x="4133850" y="1377950"/>
          <p14:tracePt t="13472" x="4124325" y="1377950"/>
          <p14:tracePt t="13478" x="4124325" y="1370013"/>
          <p14:tracePt t="13493" x="4116388" y="1362075"/>
          <p14:tracePt t="13502" x="4108450" y="1362075"/>
          <p14:tracePt t="13515" x="4092575" y="1362075"/>
          <p14:tracePt t="13525" x="4084638" y="1354138"/>
          <p14:tracePt t="13530" x="4075113" y="1344613"/>
          <p14:tracePt t="13538" x="4067175" y="1344613"/>
          <p14:tracePt t="13544" x="4059238" y="1336675"/>
          <p14:tracePt t="13553" x="4043363" y="1336675"/>
          <p14:tracePt t="13561" x="4035425" y="1336675"/>
          <p14:tracePt t="13567" x="4025900" y="1328738"/>
          <p14:tracePt t="13576" x="4017963" y="1328738"/>
          <p14:tracePt t="13582" x="4010025" y="1320800"/>
          <p14:tracePt t="13597" x="4002088" y="1320800"/>
          <p14:tracePt t="13604" x="4002088" y="1312863"/>
          <p14:tracePt t="13626" x="3994150" y="1312863"/>
          <p14:tracePt t="13642" x="3986213" y="1312863"/>
          <p14:tracePt t="14873" x="3986213" y="1320800"/>
          <p14:tracePt t="14889" x="3986213" y="1328738"/>
          <p14:tracePt t="14896" x="3986213" y="1336675"/>
          <p14:tracePt t="14903" x="3986213" y="1344613"/>
          <p14:tracePt t="14910" x="3986213" y="1354138"/>
          <p14:tracePt t="14926" x="3986213" y="1362075"/>
          <p14:tracePt t="14932" x="3986213" y="1370013"/>
          <p14:tracePt t="14947" x="3986213" y="1377950"/>
          <p14:tracePt t="14962" x="3986213" y="1393825"/>
          <p14:tracePt t="14975" x="3986213" y="1411288"/>
          <p14:tracePt t="14984" x="3986213" y="1419225"/>
          <p14:tracePt t="14990" x="3986213" y="1435100"/>
          <p14:tracePt t="14999" x="3986213" y="1452563"/>
          <p14:tracePt t="15008" x="3986213" y="1468438"/>
          <p14:tracePt t="15014" x="3986213" y="1492250"/>
          <p14:tracePt t="15023" x="3986213" y="1517650"/>
          <p14:tracePt t="15029" x="3986213" y="1541463"/>
          <p14:tracePt t="15036" x="3986213" y="1574800"/>
          <p14:tracePt t="15044" x="3986213" y="1608138"/>
          <p14:tracePt t="15051" x="3986213" y="1639888"/>
          <p14:tracePt t="15058" x="3986213" y="1681163"/>
          <p14:tracePt t="15066" x="3976688" y="1706563"/>
          <p14:tracePt t="15074" x="3976688" y="1730375"/>
          <p14:tracePt t="15081" x="3976688" y="1771650"/>
          <p14:tracePt t="15089" x="3968750" y="1797050"/>
          <p14:tracePt t="15096" x="3968750" y="1828800"/>
          <p14:tracePt t="15103" x="3960813" y="1846263"/>
          <p14:tracePt t="15110" x="3960813" y="1862138"/>
          <p14:tracePt t="15118" x="3960813" y="1887538"/>
          <p14:tracePt t="15126" x="3960813" y="1903413"/>
          <p14:tracePt t="15133" x="3952875" y="1927225"/>
          <p14:tracePt t="15140" x="3944938" y="1952625"/>
          <p14:tracePt t="15147" x="3944938" y="1968500"/>
          <p14:tracePt t="15156" x="3937000" y="1985963"/>
          <p14:tracePt t="15162" x="3937000" y="2001838"/>
          <p14:tracePt t="15170" x="3927475" y="2009775"/>
          <p14:tracePt t="15178" x="3919538" y="2025650"/>
          <p14:tracePt t="15185" x="3911600" y="2035175"/>
          <p14:tracePt t="15193" x="3911600" y="2043113"/>
          <p14:tracePt t="15199" x="3895725" y="2043113"/>
          <p14:tracePt t="15207" x="3870325" y="2051050"/>
          <p14:tracePt t="15214" x="3854450" y="2058988"/>
          <p14:tracePt t="15224" x="3838575" y="2066925"/>
          <p14:tracePt t="15229" x="3813175" y="2066925"/>
          <p14:tracePt t="15237" x="3797300" y="2066925"/>
          <p14:tracePt t="15245" x="3779838" y="2066925"/>
          <p14:tracePt t="15252" x="3763963" y="2066925"/>
          <p14:tracePt t="15259" x="3756025" y="2066925"/>
          <p14:tracePt t="15266" x="3740150" y="2066925"/>
          <p14:tracePt t="15273" x="3722688" y="2066925"/>
          <p14:tracePt t="15282" x="3698875" y="2066925"/>
          <p14:tracePt t="15290" x="3665538" y="2074863"/>
          <p14:tracePt t="15296" x="3608388" y="2074863"/>
          <p14:tracePt t="15303" x="3543300" y="2084388"/>
          <p14:tracePt t="15311" x="3468688" y="2084388"/>
          <p14:tracePt t="15318" x="3387725" y="2108200"/>
          <p14:tracePt t="15326" x="3321050" y="2108200"/>
          <p14:tracePt t="15333" x="3255963" y="2124075"/>
          <p14:tracePt t="15342" x="3214688" y="2124075"/>
          <p14:tracePt t="15347" x="3181350" y="2133600"/>
          <p14:tracePt t="15356" x="3165475" y="2133600"/>
          <p14:tracePt t="15362" x="3141663" y="2133600"/>
          <p14:tracePt t="15372" x="3116263" y="2133600"/>
          <p14:tracePt t="15378" x="3108325" y="2133600"/>
          <p14:tracePt t="15385" x="3092450" y="2133600"/>
          <p14:tracePt t="15392" x="3074988" y="2133600"/>
          <p14:tracePt t="15400" x="3067050" y="2133600"/>
          <p14:tracePt t="15407" x="3059113" y="2133600"/>
          <p14:tracePt t="15415" x="3051175" y="2133600"/>
          <p14:tracePt t="15423" x="3043238" y="2133600"/>
          <p14:tracePt t="15430" x="3025775" y="2133600"/>
          <p14:tracePt t="15452" x="3017838" y="2133600"/>
          <p14:tracePt t="15459" x="3009900" y="2133600"/>
          <p14:tracePt t="15488" x="3001963" y="2133600"/>
          <p14:tracePt t="15563" x="2994025" y="2133600"/>
          <p14:tracePt t="15586" x="2984500" y="2133600"/>
          <p14:tracePt t="15593" x="2984500" y="2124075"/>
          <p14:tracePt t="15615" x="2984500" y="2116138"/>
          <p14:tracePt t="15638" x="2984500" y="2108200"/>
          <p14:tracePt t="15660" x="2984500" y="2100263"/>
          <p14:tracePt t="15688" x="2976563" y="2074863"/>
          <p14:tracePt t="15696" x="2968625" y="2058988"/>
          <p14:tracePt t="15705" x="2960688" y="2051050"/>
          <p14:tracePt t="15712" x="2952750" y="2025650"/>
          <p14:tracePt t="15719" x="2944813" y="2009775"/>
          <p14:tracePt t="15727" x="2944813" y="2001838"/>
          <p14:tracePt t="15734" x="2944813" y="1993900"/>
          <p14:tracePt t="15742" x="2935288" y="1985963"/>
          <p14:tracePt t="15748" x="2927350" y="1976438"/>
          <p14:tracePt t="15763" x="2919413" y="1968500"/>
          <p14:tracePt t="15773" x="2919413" y="1960563"/>
          <p14:tracePt t="15778" x="2911475" y="1952625"/>
          <p14:tracePt t="15786" x="2903538" y="1952625"/>
          <p14:tracePt t="15794" x="2895600" y="1944688"/>
          <p14:tracePt t="15800" x="2886075" y="1936750"/>
          <p14:tracePt t="15808" x="2878138" y="1936750"/>
          <p14:tracePt t="15815" x="2878138" y="1927225"/>
          <p14:tracePt t="15824" x="2870200" y="1927225"/>
          <p14:tracePt t="15844" x="2862263" y="1927225"/>
          <p14:tracePt t="15860" x="2854325" y="1927225"/>
          <p14:tracePt t="15889" x="2846388" y="1927225"/>
          <p14:tracePt t="15905" x="2836863" y="1927225"/>
          <p14:tracePt t="16113" x="2836863" y="1936750"/>
          <p14:tracePt t="16135" x="2836863" y="1944688"/>
          <p14:tracePt t="16170" x="2836863" y="1952625"/>
          <p14:tracePt t="16188" x="2836863" y="1960563"/>
          <p14:tracePt t="16274" x="2828925" y="1960563"/>
          <p14:tracePt t="16313" x="2820988" y="1960563"/>
          <p14:tracePt t="16387" x="2813050" y="1960563"/>
          <p14:tracePt t="16536" x="2820988" y="1960563"/>
          <p14:tracePt t="16550" x="2828925" y="1960563"/>
          <p14:tracePt t="16564" x="2836863" y="1960563"/>
          <p14:tracePt t="16580" x="2846388" y="1960563"/>
          <p14:tracePt t="16603" x="2854325" y="1960563"/>
          <p14:tracePt t="16616" x="2862263" y="1960563"/>
          <p14:tracePt t="16632" x="2870200" y="1960563"/>
          <p14:tracePt t="16655" x="2878138" y="1960563"/>
          <p14:tracePt t="16661" x="2886075" y="1960563"/>
          <p14:tracePt t="16684" x="2895600" y="1960563"/>
          <p14:tracePt t="16698" x="2903538" y="1960563"/>
          <p14:tracePt t="16720" x="2911475" y="1960563"/>
          <p14:tracePt t="16728" x="2919413" y="1960563"/>
          <p14:tracePt t="16735" x="2927350" y="1960563"/>
          <p14:tracePt t="16750" x="2944813" y="1960563"/>
          <p14:tracePt t="16757" x="2960688" y="1968500"/>
          <p14:tracePt t="16765" x="2976563" y="1976438"/>
          <p14:tracePt t="16773" x="3009900" y="1993900"/>
          <p14:tracePt t="16780" x="3043238" y="2001838"/>
          <p14:tracePt t="16788" x="3092450" y="2017713"/>
          <p14:tracePt t="16794" x="3116263" y="2025650"/>
          <p14:tracePt t="16803" x="3157538" y="2035175"/>
          <p14:tracePt t="16810" x="3173413" y="2043113"/>
          <p14:tracePt t="16817" x="3214688" y="2043113"/>
          <p14:tracePt t="16825" x="3248025" y="2051050"/>
          <p14:tracePt t="16831" x="3271838" y="2051050"/>
          <p14:tracePt t="16840" x="3297238" y="2051050"/>
          <p14:tracePt t="16847" x="3313113" y="2058988"/>
          <p14:tracePt t="16855" x="3328988" y="2058988"/>
          <p14:tracePt t="16861" x="3338513" y="2058988"/>
          <p14:tracePt t="16869" x="3346450" y="2058988"/>
          <p14:tracePt t="16876" x="3362325" y="2058988"/>
          <p14:tracePt t="16891" x="3370263" y="2058988"/>
          <p14:tracePt t="16898" x="3378200" y="2058988"/>
          <p14:tracePt t="16906" x="3387725" y="2058988"/>
          <p14:tracePt t="16935" x="3395663" y="2058988"/>
          <p14:tracePt t="16951" x="3403600" y="2058988"/>
          <p14:tracePt t="17040" x="3403600" y="2051050"/>
          <p14:tracePt t="17061" x="3403600" y="2043113"/>
          <p14:tracePt t="17100" x="3403600" y="2035175"/>
          <p14:tracePt t="17114" x="3403600" y="2025650"/>
          <p14:tracePt t="17121" x="3403600" y="2017713"/>
          <p14:tracePt t="17158" x="3403600" y="2009775"/>
          <p14:tracePt t="17195" x="3403600" y="2001838"/>
          <p14:tracePt t="17262" x="3403600" y="1993900"/>
          <p14:tracePt t="17292" x="3403600" y="1985963"/>
          <p14:tracePt t="17336" x="3411538" y="1985963"/>
          <p14:tracePt t="17344" x="3427413" y="1985963"/>
          <p14:tracePt t="17351" x="3452813" y="1985963"/>
          <p14:tracePt t="17358" x="3468688" y="1985963"/>
          <p14:tracePt t="17365" x="3494088" y="1985963"/>
          <p14:tracePt t="17371" x="3517900" y="1985963"/>
          <p14:tracePt t="17380" x="3535363" y="1985963"/>
          <p14:tracePt t="17388" x="3559175" y="1985963"/>
          <p14:tracePt t="17395" x="3575050" y="1985963"/>
          <p14:tracePt t="17405" x="3584575" y="1985963"/>
          <p14:tracePt t="17410" x="3592513" y="1985963"/>
          <p14:tracePt t="17418" x="3600450" y="1985963"/>
          <p14:tracePt t="17433" x="3608388" y="1985963"/>
          <p14:tracePt t="17439" x="3616325" y="1985963"/>
          <p14:tracePt t="17447" x="3624263" y="1985963"/>
          <p14:tracePt t="17485" x="3633788" y="1985963"/>
          <p14:tracePt t="17536" x="3633788" y="1976438"/>
          <p14:tracePt t="18968" x="3633788" y="1985963"/>
          <p14:tracePt t="18984" x="3633788" y="1993900"/>
          <p14:tracePt t="18990" x="3633788" y="2001838"/>
          <p14:tracePt t="18997" x="3633788" y="2017713"/>
          <p14:tracePt t="19004" x="3633788" y="2025650"/>
          <p14:tracePt t="19013" x="3633788" y="2051050"/>
          <p14:tracePt t="19021" x="3633788" y="2084388"/>
          <p14:tracePt t="19027" x="3633788" y="2100263"/>
          <p14:tracePt t="19036" x="3633788" y="2133600"/>
          <p14:tracePt t="19042" x="3633788" y="2165350"/>
          <p14:tracePt t="19050" x="3633788" y="2198688"/>
          <p14:tracePt t="19057" x="3633788" y="2247900"/>
          <p14:tracePt t="19064" x="3633788" y="2312988"/>
          <p14:tracePt t="19071" x="3633788" y="2354263"/>
          <p14:tracePt t="19079" x="3633788" y="2428875"/>
          <p14:tracePt t="19087" x="3633788" y="2468563"/>
          <p14:tracePt t="19094" x="3624263" y="2527300"/>
          <p14:tracePt t="19103" x="3616325" y="2559050"/>
          <p14:tracePt t="19108" x="3616325" y="2584450"/>
          <p14:tracePt t="19117" x="3608388" y="2616200"/>
          <p14:tracePt t="19125" x="3600450" y="2625725"/>
          <p14:tracePt t="19131" x="3600450" y="2641600"/>
          <p14:tracePt t="19140" x="3592513" y="2649538"/>
          <p14:tracePt t="19145" x="3584575" y="2649538"/>
          <p14:tracePt t="19154" x="3584575" y="2657475"/>
          <p14:tracePt t="19160" x="3575050" y="2665413"/>
          <p14:tracePt t="19169" x="3567113" y="2665413"/>
          <p14:tracePt t="19176" x="3567113" y="2674938"/>
          <p14:tracePt t="19190" x="3559175" y="2674938"/>
          <p14:tracePt t="19198" x="3551238" y="2674938"/>
          <p14:tracePt t="19205" x="3543300" y="2674938"/>
          <p14:tracePt t="19221" x="3525838" y="2674938"/>
          <p14:tracePt t="19228" x="3509963" y="2674938"/>
          <p14:tracePt t="19236" x="3476625" y="2674938"/>
          <p14:tracePt t="19242" x="3436938" y="2674938"/>
          <p14:tracePt t="19250" x="3346450" y="2641600"/>
          <p14:tracePt t="19257" x="3271838" y="2600325"/>
          <p14:tracePt t="19264" x="3198813" y="2566988"/>
          <p14:tracePt t="19272" x="3124200" y="2551113"/>
          <p14:tracePt t="19279" x="3043238" y="2517775"/>
          <p14:tracePt t="19288" x="2984500" y="2493963"/>
          <p14:tracePt t="19294" x="2927350" y="2478088"/>
          <p14:tracePt t="19303" x="2862263" y="2460625"/>
          <p14:tracePt t="19309" x="2828925" y="2444750"/>
          <p14:tracePt t="19316" x="2797175" y="2436813"/>
          <p14:tracePt t="19325" x="2771775" y="2436813"/>
          <p14:tracePt t="19331" x="2747963" y="2428875"/>
          <p14:tracePt t="19337" x="2730500" y="2428875"/>
          <p14:tracePt t="19346" x="2722563" y="2419350"/>
          <p14:tracePt t="19353" x="2706688" y="2411413"/>
          <p14:tracePt t="19360" x="2698750" y="2411413"/>
          <p14:tracePt t="19371" x="2689225" y="2411413"/>
          <p14:tracePt t="19375" x="2681288" y="2411413"/>
          <p14:tracePt t="19383" x="2673350" y="2411413"/>
          <p14:tracePt t="19398" x="2665413" y="2403475"/>
          <p14:tracePt t="19406" x="2657475" y="2403475"/>
          <p14:tracePt t="19412" x="2649538" y="2395538"/>
          <p14:tracePt t="19421" x="2640013" y="2395538"/>
          <p14:tracePt t="19428" x="2624138" y="2395538"/>
          <p14:tracePt t="19437" x="2616200" y="2395538"/>
          <p14:tracePt t="19451" x="2600325" y="2387600"/>
          <p14:tracePt t="19458" x="2590800" y="2387600"/>
          <p14:tracePt t="19466" x="2590800" y="2379663"/>
          <p14:tracePt t="19472" x="2582863" y="2379663"/>
          <p14:tracePt t="19480" x="2574925" y="2379663"/>
          <p14:tracePt t="19494" x="2574925" y="2370138"/>
          <p14:tracePt t="19614" x="2574925" y="2362200"/>
          <p14:tracePt t="19635" x="2574925" y="2354263"/>
          <p14:tracePt t="19681" x="2574925" y="2346325"/>
          <p14:tracePt t="19688" x="2582863" y="2346325"/>
          <p14:tracePt t="19709" x="2582863" y="2338388"/>
          <p14:tracePt t="19718" x="2590800" y="2338388"/>
          <p14:tracePt t="19725" x="2600325" y="2338388"/>
          <p14:tracePt t="19739" x="2608263" y="2338388"/>
          <p14:tracePt t="19762" x="2616200" y="2338388"/>
          <p14:tracePt t="19776" x="2624138" y="2338388"/>
          <p14:tracePt t="19816" x="2632075" y="2338388"/>
          <p14:tracePt t="19829" x="2640013" y="2338388"/>
          <p14:tracePt t="19851" x="2649538" y="2330450"/>
          <p14:tracePt t="19895" x="2657475" y="2330450"/>
          <p14:tracePt t="20125" x="2657475" y="2320925"/>
          <p14:tracePt t="20155" x="2657475" y="2312988"/>
          <p14:tracePt t="20215" x="2657475" y="2305050"/>
          <p14:tracePt t="20237" x="2657475" y="2297113"/>
          <p14:tracePt t="21163" x="2665413" y="2297113"/>
          <p14:tracePt t="21179" x="2673350" y="2297113"/>
          <p14:tracePt t="21194" x="2681288" y="2297113"/>
          <p14:tracePt t="21201" x="2689225" y="2297113"/>
          <p14:tracePt t="21209" x="2706688" y="2297113"/>
          <p14:tracePt t="21216" x="2714625" y="2297113"/>
          <p14:tracePt t="21223" x="2738438" y="2297113"/>
          <p14:tracePt t="21230" x="2763838" y="2297113"/>
          <p14:tracePt t="21238" x="2771775" y="2297113"/>
          <p14:tracePt t="21245" x="2797175" y="2297113"/>
          <p14:tracePt t="21253" x="2813050" y="2297113"/>
          <p14:tracePt t="21260" x="2828925" y="2297113"/>
          <p14:tracePt t="21269" x="2846388" y="2297113"/>
          <p14:tracePt t="21274" x="2870200" y="2297113"/>
          <p14:tracePt t="21283" x="2895600" y="2297113"/>
          <p14:tracePt t="21290" x="2919413" y="2297113"/>
          <p14:tracePt t="21298" x="2960688" y="2305050"/>
          <p14:tracePt t="21304" x="3001963" y="2305050"/>
          <p14:tracePt t="21312" x="3051175" y="2312988"/>
          <p14:tracePt t="21319" x="3082925" y="2312988"/>
          <p14:tracePt t="21327" x="3108325" y="2312988"/>
          <p14:tracePt t="21338" x="3132138" y="2312988"/>
          <p14:tracePt t="21342" x="3149600" y="2312988"/>
          <p14:tracePt t="21349" x="3165475" y="2312988"/>
          <p14:tracePt t="21356" x="3173413" y="2312988"/>
          <p14:tracePt t="21364" x="3190875" y="2312988"/>
          <p14:tracePt t="21379" x="3198813" y="2312988"/>
          <p14:tracePt t="21386" x="3206750" y="2312988"/>
          <p14:tracePt t="21432" x="3214688" y="2312988"/>
          <p14:tracePt t="21580" x="3214688" y="2305050"/>
          <p14:tracePt t="22017" x="3214688" y="2312988"/>
          <p14:tracePt t="22024" x="3214688" y="2320925"/>
          <p14:tracePt t="22032" x="3214688" y="2338388"/>
          <p14:tracePt t="22039" x="3214688" y="2346325"/>
          <p14:tracePt t="22046" x="3214688" y="2354263"/>
          <p14:tracePt t="22054" x="3214688" y="2362200"/>
          <p14:tracePt t="22062" x="3214688" y="2370138"/>
          <p14:tracePt t="22068" x="3214688" y="2379663"/>
          <p14:tracePt t="22085" x="3214688" y="2387600"/>
          <p14:tracePt t="22099" x="3214688" y="2395538"/>
          <p14:tracePt t="22106" x="3222625" y="2403475"/>
          <p14:tracePt t="22113" x="3222625" y="2411413"/>
          <p14:tracePt t="22121" x="3222625" y="2428875"/>
          <p14:tracePt t="22129" x="3230563" y="2444750"/>
          <p14:tracePt t="22135" x="3230563" y="2460625"/>
          <p14:tracePt t="22143" x="3230563" y="2478088"/>
          <p14:tracePt t="22151" x="3230563" y="2493963"/>
          <p14:tracePt t="22157" x="3230563" y="2501900"/>
          <p14:tracePt t="22165" x="3240088" y="2509838"/>
          <p14:tracePt t="22172" x="3240088" y="2517775"/>
          <p14:tracePt t="22180" x="3240088" y="2527300"/>
          <p14:tracePt t="22187" x="3248025" y="2527300"/>
          <p14:tracePt t="22194" x="3248025" y="2535238"/>
          <p14:tracePt t="22203" x="3255963" y="2543175"/>
          <p14:tracePt t="22220" x="3271838" y="2559050"/>
          <p14:tracePt t="22225" x="3289300" y="2576513"/>
          <p14:tracePt t="22233" x="3313113" y="2584450"/>
          <p14:tracePt t="22241" x="3321050" y="2600325"/>
          <p14:tracePt t="22246" x="3338513" y="2616200"/>
          <p14:tracePt t="22256" x="3354388" y="2633663"/>
          <p14:tracePt t="22261" x="3362325" y="2649538"/>
          <p14:tracePt t="22270" x="3370263" y="2649538"/>
          <p14:tracePt t="22276" x="3378200" y="2657475"/>
          <p14:tracePt t="22285" x="3378200" y="2665413"/>
          <p14:tracePt t="22291" x="3387725" y="2665413"/>
          <p14:tracePt t="22299" x="3387725" y="2674938"/>
          <p14:tracePt t="22306" x="3395663" y="2674938"/>
          <p14:tracePt t="22343" x="3403600" y="2674938"/>
          <p14:tracePt t="22417" x="3403600" y="2665413"/>
          <p14:tracePt t="22424" x="3403600" y="2657475"/>
          <p14:tracePt t="22432" x="3403600" y="2649538"/>
          <p14:tracePt t="22439" x="3403600" y="2633663"/>
          <p14:tracePt t="22447" x="3403600" y="2625725"/>
          <p14:tracePt t="22461" x="3403600" y="2616200"/>
          <p14:tracePt t="22468" x="3403600" y="2608263"/>
          <p14:tracePt t="22485" x="3403600" y="2600325"/>
          <p14:tracePt t="22499" x="3403600" y="2592388"/>
          <p14:tracePt t="22515" x="3403600" y="2576513"/>
          <p14:tracePt t="22522" x="3411538" y="2566988"/>
          <p14:tracePt t="22536" x="3411538" y="2559050"/>
          <p14:tracePt t="22543" x="3419475" y="2559050"/>
          <p14:tracePt t="22552" x="3427413" y="2551113"/>
          <p14:tracePt t="22558" x="3436938" y="2543175"/>
          <p14:tracePt t="22573" x="3452813" y="2543175"/>
          <p14:tracePt t="22589" x="3468688" y="2543175"/>
          <p14:tracePt t="22595" x="3476625" y="2543175"/>
          <p14:tracePt t="22610" x="3486150" y="2543175"/>
          <p14:tracePt t="22619" x="3494088" y="2543175"/>
          <p14:tracePt t="22625" x="3502025" y="2543175"/>
          <p14:tracePt t="22648" x="3509963" y="2543175"/>
          <p14:tracePt t="22662" x="3517900" y="2543175"/>
          <p14:tracePt t="22685" x="3535363" y="2543175"/>
          <p14:tracePt t="22700" x="3551238" y="2543175"/>
          <p14:tracePt t="22707" x="3551238" y="2551113"/>
          <p14:tracePt t="22715" x="3559175" y="2551113"/>
          <p14:tracePt t="22722" x="3567113" y="2559050"/>
          <p14:tracePt t="22729" x="3575050" y="2559050"/>
          <p14:tracePt t="22736" x="3584575" y="2559050"/>
          <p14:tracePt t="22744" x="3592513" y="2559050"/>
          <p14:tracePt t="22753" x="3600450" y="2559050"/>
          <p14:tracePt t="22759" x="3608388" y="2566988"/>
          <p14:tracePt t="22768" x="3616325" y="2566988"/>
          <p14:tracePt t="22781" x="3624263" y="2566988"/>
          <p14:tracePt t="22789" x="3633788" y="2566988"/>
          <p14:tracePt t="22803" x="3641725" y="2566988"/>
          <p14:tracePt t="22810" x="3649663" y="2566988"/>
          <p14:tracePt t="22833" x="3657600" y="2566988"/>
          <p14:tracePt t="22862" x="3657600" y="2559050"/>
          <p14:tracePt t="23083" x="3665538" y="2559050"/>
          <p14:tracePt t="23100" x="3681413" y="2559050"/>
          <p14:tracePt t="23130" x="3690938" y="2559050"/>
          <p14:tracePt t="23145" x="3698875" y="2559050"/>
          <p14:tracePt t="23159" x="3714750" y="2559050"/>
          <p14:tracePt t="23167" x="3722688" y="2559050"/>
          <p14:tracePt t="23184" x="3730625" y="2559050"/>
          <p14:tracePt t="23191" x="3740150" y="2559050"/>
          <p14:tracePt t="23196" x="3748088" y="2559050"/>
          <p14:tracePt t="23204" x="3756025" y="2559050"/>
          <p14:tracePt t="23211" x="3763963" y="2559050"/>
          <p14:tracePt t="23218" x="3771900" y="2559050"/>
          <p14:tracePt t="23226" x="3779838" y="2559050"/>
          <p14:tracePt t="23235" x="3789363" y="2559050"/>
          <p14:tracePt t="23241" x="3797300" y="2559050"/>
          <p14:tracePt t="23251" x="3813175" y="2559050"/>
          <p14:tracePt t="23256" x="3821113" y="2559050"/>
          <p14:tracePt t="23263" x="3829050" y="2559050"/>
          <p14:tracePt t="23271" x="3838575" y="2559050"/>
          <p14:tracePt t="23278" x="3854450" y="2559050"/>
          <p14:tracePt t="23285" x="3862388" y="2559050"/>
          <p14:tracePt t="23303" x="3870325" y="2559050"/>
          <p14:tracePt t="23316" x="3878263" y="2559050"/>
          <p14:tracePt t="23330" x="3887788" y="2559050"/>
          <p14:tracePt t="23442" x="3895725" y="2559050"/>
          <p14:tracePt t="23463" x="3903663" y="2559050"/>
          <p14:tracePt t="23501" x="3911600" y="2559050"/>
          <p14:tracePt t="23508" x="3919538" y="2559050"/>
          <p14:tracePt t="23518" x="3927475" y="2559050"/>
          <p14:tracePt t="23531" x="3937000" y="2559050"/>
          <p14:tracePt t="23538" x="3952875" y="2559050"/>
          <p14:tracePt t="23553" x="3960813" y="2559050"/>
          <p14:tracePt t="23560" x="3968750" y="2559050"/>
          <p14:tracePt t="23568" x="3976688" y="2559050"/>
          <p14:tracePt t="23574" x="3986213" y="2559050"/>
          <p14:tracePt t="23589" x="3994150" y="2559050"/>
          <p14:tracePt t="23628" x="4002088" y="2559050"/>
          <p14:tracePt t="23650" x="4010025" y="2559050"/>
          <p14:tracePt t="23761" x="4010025" y="2551113"/>
          <p14:tracePt t="23789" x="4010025" y="2543175"/>
          <p14:tracePt t="23872" x="4010025" y="2535238"/>
          <p14:tracePt t="23938" x="4010025" y="2527300"/>
          <p14:tracePt t="24160" x="4017963" y="2527300"/>
          <p14:tracePt t="24176" x="4025900" y="2527300"/>
          <p14:tracePt t="24191" x="4035425" y="2527300"/>
          <p14:tracePt t="24205" x="4051300" y="2527300"/>
          <p14:tracePt t="24213" x="4067175" y="2535238"/>
          <p14:tracePt t="24220" x="4084638" y="2551113"/>
          <p14:tracePt t="24227" x="4124325" y="2559050"/>
          <p14:tracePt t="24235" x="4173538" y="2566988"/>
          <p14:tracePt t="24242" x="4214813" y="2576513"/>
          <p14:tracePt t="24250" x="4256088" y="2576513"/>
          <p14:tracePt t="24257" x="4313238" y="2576513"/>
          <p14:tracePt t="24264" x="4354513" y="2576513"/>
          <p14:tracePt t="24272" x="4403725" y="2576513"/>
          <p14:tracePt t="24280" x="4486275" y="2576513"/>
          <p14:tracePt t="24286" x="4551363" y="2576513"/>
          <p14:tracePt t="24294" x="4649788" y="2576513"/>
          <p14:tracePt t="24301" x="4740275" y="2576513"/>
          <p14:tracePt t="24309" x="4862513" y="2576513"/>
          <p14:tracePt t="24317" x="4960938" y="2576513"/>
          <p14:tracePt t="24324" x="5092700" y="2576513"/>
          <p14:tracePt t="24333" x="5232400" y="2576513"/>
          <p14:tracePt t="24339" x="5330825" y="2584450"/>
          <p14:tracePt t="24346" x="5421313" y="2584450"/>
          <p14:tracePt t="24353" x="5494338" y="2608263"/>
          <p14:tracePt t="24361" x="5551488" y="2616200"/>
          <p14:tracePt t="24370" x="5592763" y="2616200"/>
          <p14:tracePt t="24376" x="5618163" y="2625725"/>
          <p14:tracePt t="24384" x="5634038" y="2633663"/>
          <p14:tracePt t="24390" x="5649913" y="2641600"/>
          <p14:tracePt t="24405" x="5657850" y="2641600"/>
          <p14:tracePt t="24413" x="5667375" y="2649538"/>
          <p14:tracePt t="24428" x="5667375" y="2665413"/>
          <p14:tracePt t="24434" x="5675313" y="2665413"/>
          <p14:tracePt t="24443" x="5675313" y="2682875"/>
          <p14:tracePt t="24452" x="5683250" y="2682875"/>
          <p14:tracePt t="24457" x="5683250" y="2690813"/>
          <p14:tracePt t="24466" x="5691188" y="2698750"/>
          <p14:tracePt t="24472" x="5691188" y="2706688"/>
          <p14:tracePt t="24480" x="5691188" y="2714625"/>
          <p14:tracePt t="24488" x="5691188" y="2724150"/>
          <p14:tracePt t="24494" x="5691188" y="2732088"/>
          <p14:tracePt t="24510" x="5691188" y="2740025"/>
          <p14:tracePt t="24524" x="5691188" y="2747963"/>
          <p14:tracePt t="24562" x="5691188" y="2755900"/>
          <p14:tracePt t="24576" x="5691188" y="2763838"/>
          <p14:tracePt t="24583" x="5683250" y="2773363"/>
          <p14:tracePt t="24599" x="5675313" y="2773363"/>
          <p14:tracePt t="24613" x="5675313" y="2781300"/>
          <p14:tracePt t="24635" x="5675313" y="2789238"/>
          <p14:tracePt t="24702" x="5707063" y="2789238"/>
          <p14:tracePt t="24709" x="5781675" y="2789238"/>
          <p14:tracePt t="24717" x="5880100" y="2789238"/>
          <p14:tracePt t="24724" x="5970588" y="2789238"/>
          <p14:tracePt t="24734" x="6061075" y="2797175"/>
          <p14:tracePt t="24739" x="6142038" y="2830513"/>
          <p14:tracePt t="24747" x="6232525" y="2854325"/>
          <p14:tracePt t="24755" x="6307138" y="2887663"/>
          <p14:tracePt t="24762" x="6346825" y="2911475"/>
          <p14:tracePt t="24767" x="6396038" y="2944813"/>
          <p14:tracePt t="24776" x="6429375" y="2960688"/>
          <p14:tracePt t="24783" x="6454775" y="2960688"/>
          <p14:tracePt t="24791" x="6470650" y="2970213"/>
          <p14:tracePt t="24800" x="6494463" y="2970213"/>
          <p14:tracePt t="24806" x="6503988" y="2978150"/>
          <p14:tracePt t="24815" x="6511925" y="2986088"/>
          <p14:tracePt t="24820" x="6519863" y="2986088"/>
          <p14:tracePt t="24836" x="6527800" y="2986088"/>
          <p14:tracePt t="24851" x="6535738" y="2986088"/>
          <p14:tracePt t="24888" x="6543675" y="2986088"/>
          <p14:tracePt t="24902" x="6553200" y="2986088"/>
          <p14:tracePt t="24917" x="6561138" y="2978150"/>
          <p14:tracePt t="24954" x="6561138" y="2970213"/>
          <p14:tracePt t="24969" x="6553200" y="2970213"/>
          <p14:tracePt t="24976" x="6527800" y="2970213"/>
          <p14:tracePt t="24983" x="6503988" y="2960688"/>
          <p14:tracePt t="24992" x="6405563" y="2928938"/>
          <p14:tracePt t="25000" x="6183313" y="2887663"/>
          <p14:tracePt t="25006" x="5854700" y="2822575"/>
          <p14:tracePt t="25016" x="5494338" y="2706688"/>
          <p14:tracePt t="25021" x="4945063" y="2566988"/>
          <p14:tracePt t="25029" x="4518025" y="2395538"/>
          <p14:tracePt t="25035" x="4075113" y="2133600"/>
          <p14:tracePt t="25043" x="3559175" y="1846263"/>
          <p14:tracePt t="25051" x="3100388" y="1624013"/>
          <p14:tracePt t="25058" x="2689225" y="1385888"/>
          <p14:tracePt t="25066" x="2255838" y="1147763"/>
          <p14:tracePt t="25073" x="1706563" y="812800"/>
          <p14:tracePt t="25084" x="1312863" y="557213"/>
          <p14:tracePt t="25088" x="844550" y="254000"/>
          <p14:tracePt t="25095" x="458788"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ctrTitle"/>
          </p:nvPr>
        </p:nvSpPr>
        <p:spPr>
          <a:xfrm>
            <a:off x="111315" y="0"/>
            <a:ext cx="5508300" cy="1655700"/>
          </a:xfrm>
        </p:spPr>
        <p:txBody>
          <a:bodyPr spcFirstLastPara="1" wrap="square" lIns="91425" tIns="91425" rIns="91425" bIns="91425" anchor="b" anchorCtr="0">
            <a:normAutofit/>
          </a:bodyPr>
          <a:lstStyle/>
          <a:p>
            <a:pPr marL="0" lvl="0" indent="0" rtl="0">
              <a:spcBef>
                <a:spcPts val="0"/>
              </a:spcBef>
              <a:spcAft>
                <a:spcPts val="0"/>
              </a:spcAft>
              <a:buNone/>
            </a:pPr>
            <a:r>
              <a:rPr lang="en" dirty="0"/>
              <a:t>Cost </a:t>
            </a:r>
            <a:endParaRPr lang="en-US" dirty="0"/>
          </a:p>
        </p:txBody>
      </p:sp>
      <p:sp>
        <p:nvSpPr>
          <p:cNvPr id="168" name="Google Shape;168;p29"/>
          <p:cNvSpPr txBox="1">
            <a:spLocks noGrp="1"/>
          </p:cNvSpPr>
          <p:nvPr>
            <p:ph type="subTitle" idx="1"/>
          </p:nvPr>
        </p:nvSpPr>
        <p:spPr>
          <a:xfrm>
            <a:off x="253860" y="1765500"/>
            <a:ext cx="7919755" cy="1612500"/>
          </a:xfrm>
        </p:spPr>
        <p:txBody>
          <a:bodyPr spcFirstLastPara="1" wrap="square" lIns="91425" tIns="91425" rIns="91425" bIns="91425" anchor="t" anchorCtr="0">
            <a:normAutofit/>
          </a:bodyPr>
          <a:lstStyle/>
          <a:p>
            <a:pPr marL="0" lvl="0" indent="0" rtl="0">
              <a:spcBef>
                <a:spcPts val="0"/>
              </a:spcBef>
              <a:spcAft>
                <a:spcPts val="0"/>
              </a:spcAft>
              <a:buNone/>
            </a:pPr>
            <a:r>
              <a:rPr lang="en-US" sz="2200" dirty="0">
                <a:solidFill>
                  <a:schemeClr val="tx1"/>
                </a:solidFill>
              </a:rPr>
              <a:t>Meta Quest 2 (VR headset and controllers): Around $300</a:t>
            </a:r>
          </a:p>
          <a:p>
            <a:pPr marL="0" lvl="0" indent="0" rtl="0">
              <a:spcBef>
                <a:spcPts val="0"/>
              </a:spcBef>
              <a:spcAft>
                <a:spcPts val="0"/>
              </a:spcAft>
              <a:buNone/>
            </a:pPr>
            <a:r>
              <a:rPr lang="en-US" sz="2200" dirty="0">
                <a:solidFill>
                  <a:schemeClr val="tx1"/>
                </a:solidFill>
              </a:rPr>
              <a:t>Games for the VR: Free - $60</a:t>
            </a:r>
          </a:p>
          <a:p>
            <a:pPr marL="0" lvl="0" indent="0" rtl="0">
              <a:spcBef>
                <a:spcPts val="1200"/>
              </a:spcBef>
              <a:spcAft>
                <a:spcPts val="1200"/>
              </a:spcAft>
              <a:buNone/>
            </a:pPr>
            <a:endParaRPr lang="en-US" sz="2200" dirty="0"/>
          </a:p>
        </p:txBody>
      </p:sp>
      <p:pic>
        <p:nvPicPr>
          <p:cNvPr id="3" name="Audio 2">
            <a:hlinkClick r:id="" action="ppaction://media"/>
            <a:extLst>
              <a:ext uri="{FF2B5EF4-FFF2-40B4-BE49-F238E27FC236}">
                <a16:creationId xmlns:a16="http://schemas.microsoft.com/office/drawing/2014/main" id="{5207C6E2-F697-46F4-85C0-A94DA69048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408"/>
    </mc:Choice>
    <mc:Fallback xmlns="">
      <p:transition spd="slow" advTm="49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60" x="1049338" y="1608138"/>
          <p14:tracePt t="313" x="1041400" y="1608138"/>
          <p14:tracePt t="321" x="1025525" y="1608138"/>
          <p14:tracePt t="327" x="1008063" y="1608138"/>
          <p14:tracePt t="334" x="1000125" y="1608138"/>
          <p14:tracePt t="342" x="976313" y="1616075"/>
          <p14:tracePt t="349" x="958850" y="1616075"/>
          <p14:tracePt t="356" x="942975" y="1616075"/>
          <p14:tracePt t="364" x="927100" y="1616075"/>
          <p14:tracePt t="372" x="919163" y="1616075"/>
          <p14:tracePt t="379" x="901700" y="1616075"/>
          <p14:tracePt t="388" x="885825" y="1616075"/>
          <p14:tracePt t="393" x="877888" y="1616075"/>
          <p14:tracePt t="402" x="860425" y="1616075"/>
          <p14:tracePt t="409" x="852488" y="1616075"/>
          <p14:tracePt t="415" x="836613" y="1616075"/>
          <p14:tracePt t="423" x="820738" y="1616075"/>
          <p14:tracePt t="438" x="811213" y="1616075"/>
          <p14:tracePt t="460" x="803275" y="1616075"/>
          <p14:tracePt t="550" x="811213" y="1616075"/>
          <p14:tracePt t="557" x="844550" y="1616075"/>
          <p14:tracePt t="565" x="909638" y="1616075"/>
          <p14:tracePt t="572" x="1025525" y="1590675"/>
          <p14:tracePt t="579" x="1139825" y="1566863"/>
          <p14:tracePt t="587" x="1246188" y="1558925"/>
          <p14:tracePt t="594" x="1370013" y="1558925"/>
          <p14:tracePt t="602" x="1558925" y="1541463"/>
          <p14:tracePt t="611" x="1706563" y="1541463"/>
          <p14:tracePt t="617" x="1852613" y="1541463"/>
          <p14:tracePt t="624" x="1951038" y="1541463"/>
          <p14:tracePt t="632" x="2049463" y="1541463"/>
          <p14:tracePt t="638" x="2090738" y="1541463"/>
          <p14:tracePt t="646" x="2124075" y="1541463"/>
          <p14:tracePt t="654" x="2147888" y="1541463"/>
          <p14:tracePt t="661" x="2173288" y="1541463"/>
          <p14:tracePt t="670" x="2189163" y="1550988"/>
          <p14:tracePt t="675" x="2206625" y="1558925"/>
          <p14:tracePt t="691" x="2214563" y="1558925"/>
          <p14:tracePt t="698" x="2222500" y="1558925"/>
          <p14:tracePt t="720" x="2230438" y="1558925"/>
          <p14:tracePt t="810" x="2238375" y="1558925"/>
          <p14:tracePt t="839" x="2246313" y="1558925"/>
          <p14:tracePt t="1426" x="2246313" y="1566863"/>
          <p14:tracePt t="1440" x="2246313" y="1574800"/>
          <p14:tracePt t="1455" x="2246313" y="1582738"/>
          <p14:tracePt t="1462" x="2246313" y="1590675"/>
          <p14:tracePt t="1477" x="2246313" y="1600200"/>
          <p14:tracePt t="1485" x="2246313" y="1608138"/>
          <p14:tracePt t="1499" x="2246313" y="1624013"/>
          <p14:tracePt t="1507" x="2238375" y="1631950"/>
          <p14:tracePt t="1529" x="2238375" y="1639888"/>
          <p14:tracePt t="1537" x="2230438" y="1649413"/>
          <p14:tracePt t="1554" x="2230438" y="1657350"/>
          <p14:tracePt t="1558" x="2230438" y="1665288"/>
          <p14:tracePt t="1567" x="2222500" y="1665288"/>
          <p14:tracePt t="1575" x="2222500" y="1673225"/>
          <p14:tracePt t="1581" x="2214563" y="1681163"/>
          <p14:tracePt t="1589" x="2214563" y="1689100"/>
          <p14:tracePt t="1596" x="2206625" y="1698625"/>
          <p14:tracePt t="1604" x="2206625" y="1714500"/>
          <p14:tracePt t="1611" x="2197100" y="1730375"/>
          <p14:tracePt t="1620" x="2189163" y="1755775"/>
          <p14:tracePt t="1625" x="2189163" y="1763713"/>
          <p14:tracePt t="1633" x="2181225" y="1797050"/>
          <p14:tracePt t="1641" x="2165350" y="1820863"/>
          <p14:tracePt t="1647" x="2157413" y="1846263"/>
          <p14:tracePt t="1656" x="2147888" y="1870075"/>
          <p14:tracePt t="1662" x="2132013" y="1895475"/>
          <p14:tracePt t="1670" x="2124075" y="1927225"/>
          <p14:tracePt t="1678" x="2108200" y="1960563"/>
          <p14:tracePt t="1686" x="2098675" y="1985963"/>
          <p14:tracePt t="1692" x="2082800" y="2017713"/>
          <p14:tracePt t="1701" x="2066925" y="2066925"/>
          <p14:tracePt t="1707" x="2033588" y="2133600"/>
          <p14:tracePt t="1715" x="2000250" y="2206625"/>
          <p14:tracePt t="1723" x="1976438" y="2271713"/>
          <p14:tracePt t="1729" x="1943100" y="2354263"/>
          <p14:tracePt t="1737" x="1911350" y="2419350"/>
          <p14:tracePt t="1745" x="1885950" y="2468563"/>
          <p14:tracePt t="1753" x="1852613" y="2501900"/>
          <p14:tracePt t="1759" x="1828800" y="2535238"/>
          <p14:tracePt t="1767" x="1820863" y="2559050"/>
          <p14:tracePt t="1774" x="1804988" y="2576513"/>
          <p14:tracePt t="1781" x="1787525" y="2600325"/>
          <p14:tracePt t="1791" x="1771650" y="2608263"/>
          <p14:tracePt t="1796" x="1755775" y="2616200"/>
          <p14:tracePt t="1803" x="1738313" y="2625725"/>
          <p14:tracePt t="1811" x="1730375" y="2633663"/>
          <p14:tracePt t="1822" x="1722438" y="2633663"/>
          <p14:tracePt t="1828" x="1697038" y="2633663"/>
          <p14:tracePt t="1844" x="1673225" y="2633663"/>
          <p14:tracePt t="1849" x="1657350" y="2633663"/>
          <p14:tracePt t="1857" x="1639888" y="2633663"/>
          <p14:tracePt t="1863" x="1616075" y="2633663"/>
          <p14:tracePt t="1871" x="1598613" y="2633663"/>
          <p14:tracePt t="1878" x="1574800" y="2633663"/>
          <p14:tracePt t="1887" x="1558925" y="2633663"/>
          <p14:tracePt t="1903" x="1517650" y="2633663"/>
          <p14:tracePt t="1908" x="1500188" y="2633663"/>
          <p14:tracePt t="1915" x="1492250" y="2633663"/>
          <p14:tracePt t="1922" x="1476375" y="2625725"/>
          <p14:tracePt t="1930" x="1460500" y="2625725"/>
          <p14:tracePt t="1937" x="1450975" y="2616200"/>
          <p14:tracePt t="1944" x="1435100" y="2616200"/>
          <p14:tracePt t="1955" x="1419225" y="2600325"/>
          <p14:tracePt t="1960" x="1401763" y="2592388"/>
          <p14:tracePt t="1967" x="1401763" y="2584450"/>
          <p14:tracePt t="1976" x="1385888" y="2576513"/>
          <p14:tracePt t="1982" x="1377950" y="2559050"/>
          <p14:tracePt t="1991" x="1362075" y="2535238"/>
          <p14:tracePt t="1996" x="1362075" y="2509838"/>
          <p14:tracePt t="2004" x="1352550" y="2486025"/>
          <p14:tracePt t="2011" x="1352550" y="2468563"/>
          <p14:tracePt t="2021" x="1352550" y="2452688"/>
          <p14:tracePt t="2026" x="1352550" y="2444750"/>
          <p14:tracePt t="2041" x="1362075" y="2428875"/>
          <p14:tracePt t="2048" x="1377950" y="2428875"/>
          <p14:tracePt t="2056" x="1411288" y="2419350"/>
          <p14:tracePt t="2064" x="1476375" y="2419350"/>
          <p14:tracePt t="2071" x="1541463" y="2419350"/>
          <p14:tracePt t="2078" x="1639888" y="2428875"/>
          <p14:tracePt t="2086" x="1722438" y="2436813"/>
          <p14:tracePt t="2092" x="1820863" y="2452688"/>
          <p14:tracePt t="2102" x="1862138" y="2452688"/>
          <p14:tracePt t="2108" x="1893888" y="2460625"/>
          <p14:tracePt t="2115" x="1927225" y="2460625"/>
          <p14:tracePt t="2124" x="1943100" y="2460625"/>
          <p14:tracePt t="2131" x="1951038" y="2460625"/>
          <p14:tracePt t="2138" x="1968500" y="2460625"/>
          <p14:tracePt t="2144" x="1976438" y="2460625"/>
          <p14:tracePt t="2160" x="1984375" y="2460625"/>
          <p14:tracePt t="2169" x="1992313" y="2460625"/>
          <p14:tracePt t="2175" x="1992313" y="2444750"/>
          <p14:tracePt t="2183" x="2000250" y="2444750"/>
          <p14:tracePt t="2190" x="2009775" y="2436813"/>
          <p14:tracePt t="2197" x="2017713" y="2428875"/>
          <p14:tracePt t="2205" x="2025650" y="2428875"/>
          <p14:tracePt t="2212" x="2049463" y="2419350"/>
          <p14:tracePt t="2220" x="2058988" y="2411413"/>
          <p14:tracePt t="2227" x="2074863" y="2411413"/>
          <p14:tracePt t="2235" x="2090738" y="2403475"/>
          <p14:tracePt t="2250" x="2108200" y="2395538"/>
          <p14:tracePt t="2258" x="2132013" y="2395538"/>
          <p14:tracePt t="2263" x="2139950" y="2395538"/>
          <p14:tracePt t="2273" x="2157413" y="2395538"/>
          <p14:tracePt t="2278" x="2165350" y="2395538"/>
          <p14:tracePt t="2288" x="2189163" y="2395538"/>
          <p14:tracePt t="2293" x="2214563" y="2395538"/>
          <p14:tracePt t="2304" x="2222500" y="2387600"/>
          <p14:tracePt t="2308" x="2230438" y="2387600"/>
          <p14:tracePt t="2316" x="2246313" y="2387600"/>
          <p14:tracePt t="2323" x="2255838" y="2387600"/>
          <p14:tracePt t="2331" x="2271713" y="2379663"/>
          <p14:tracePt t="2338" x="2287588" y="2370138"/>
          <p14:tracePt t="2345" x="2295525" y="2362200"/>
          <p14:tracePt t="2353" x="2320925" y="2354263"/>
          <p14:tracePt t="2360" x="2354263" y="2346325"/>
          <p14:tracePt t="2370" x="2378075" y="2338388"/>
          <p14:tracePt t="2377" x="2393950" y="2338388"/>
          <p14:tracePt t="2383" x="2419350" y="2330450"/>
          <p14:tracePt t="2392" x="2443163" y="2330450"/>
          <p14:tracePt t="2397" x="2468563" y="2320925"/>
          <p14:tracePt t="2407" x="2484438" y="2320925"/>
          <p14:tracePt t="2412" x="2509838" y="2312988"/>
          <p14:tracePt t="2420" x="2533650" y="2312988"/>
          <p14:tracePt t="2427" x="2559050" y="2312988"/>
          <p14:tracePt t="2436" x="2582863" y="2312988"/>
          <p14:tracePt t="2442" x="2608263" y="2312988"/>
          <p14:tracePt t="2450" x="2649538" y="2312988"/>
          <p14:tracePt t="2456" x="2665413" y="2312988"/>
          <p14:tracePt t="2464" x="2689225" y="2312988"/>
          <p14:tracePt t="2472" x="2714625" y="2312988"/>
          <p14:tracePt t="2479" x="2738438" y="2320925"/>
          <p14:tracePt t="2487" x="2755900" y="2320925"/>
          <p14:tracePt t="2494" x="2771775" y="2330450"/>
          <p14:tracePt t="2502" x="2779713" y="2330450"/>
          <p14:tracePt t="2508" x="2787650" y="2338388"/>
          <p14:tracePt t="2516" x="2797175" y="2338388"/>
          <p14:tracePt t="2523" x="2805113" y="2338388"/>
          <p14:tracePt t="2539" x="2813050" y="2346325"/>
          <p14:tracePt t="2555" x="2820988" y="2346325"/>
          <p14:tracePt t="2584" x="2828925" y="2346325"/>
          <p14:tracePt t="5611" x="2805113" y="2354263"/>
          <p14:tracePt t="5618" x="2755900" y="2379663"/>
          <p14:tracePt t="5626" x="2673350" y="2387600"/>
          <p14:tracePt t="5635" x="2590800" y="2395538"/>
          <p14:tracePt t="5640" x="2517775" y="2419350"/>
          <p14:tracePt t="5647" x="2443163" y="2436813"/>
          <p14:tracePt t="5657" x="2354263" y="2468563"/>
          <p14:tracePt t="5663" x="2255838" y="2501900"/>
          <p14:tracePt t="5670" x="2157413" y="2551113"/>
          <p14:tracePt t="5677" x="2041525" y="2608263"/>
          <p14:tracePt t="5684" x="1943100" y="2649538"/>
          <p14:tracePt t="5692" x="1862138" y="2690813"/>
          <p14:tracePt t="5700" x="1795463" y="2724150"/>
          <p14:tracePt t="5707" x="1738313" y="2755900"/>
          <p14:tracePt t="5716" x="1681163" y="2763838"/>
          <p14:tracePt t="5723" x="1647825" y="2781300"/>
          <p14:tracePt t="5729" x="1624013" y="2781300"/>
          <p14:tracePt t="5738" x="1608138" y="2789238"/>
          <p14:tracePt t="5744" x="1590675" y="2789238"/>
          <p14:tracePt t="5750" x="1574800" y="2789238"/>
          <p14:tracePt t="5759" x="1558925" y="2789238"/>
          <p14:tracePt t="5774" x="1549400" y="2789238"/>
          <p14:tracePt t="5783" x="1541463" y="2789238"/>
          <p14:tracePt t="5797" x="1533525" y="2781300"/>
          <p14:tracePt t="5804" x="1525588" y="2781300"/>
          <p14:tracePt t="5811" x="1517650" y="2773363"/>
          <p14:tracePt t="5818" x="1517650" y="2755900"/>
          <p14:tracePt t="5826" x="1509713" y="2755900"/>
          <p14:tracePt t="5834" x="1500188" y="2740025"/>
          <p14:tracePt t="5840" x="1492250" y="2724150"/>
          <p14:tracePt t="5856" x="1492250" y="2706688"/>
          <p14:tracePt t="5863" x="1484313" y="2698750"/>
          <p14:tracePt t="5872" x="1476375" y="2690813"/>
          <p14:tracePt t="5877" x="1468438" y="2674938"/>
          <p14:tracePt t="5893" x="1460500" y="2665413"/>
          <p14:tracePt t="5902" x="1443038" y="2649538"/>
          <p14:tracePt t="5907" x="1427163" y="2641600"/>
          <p14:tracePt t="5915" x="1401763" y="2625725"/>
          <p14:tracePt t="5924" x="1362075" y="2608263"/>
          <p14:tracePt t="5930" x="1312863" y="2592388"/>
          <p14:tracePt t="5938" x="1254125" y="2566988"/>
          <p14:tracePt t="5944" x="1196975" y="2551113"/>
          <p14:tracePt t="5951" x="1155700" y="2543175"/>
          <p14:tracePt t="5959" x="1106488" y="2535238"/>
          <p14:tracePt t="5968" x="1074738" y="2527300"/>
          <p14:tracePt t="5974" x="1049338" y="2527300"/>
          <p14:tracePt t="5983" x="1017588" y="2527300"/>
          <p14:tracePt t="5989" x="992188" y="2527300"/>
          <p14:tracePt t="5998" x="968375" y="2527300"/>
          <p14:tracePt t="6003" x="950913" y="2527300"/>
          <p14:tracePt t="6012" x="919163" y="2527300"/>
          <p14:tracePt t="6018" x="893763" y="2527300"/>
          <p14:tracePt t="6025" x="877888" y="2517775"/>
          <p14:tracePt t="6034" x="860425" y="2509838"/>
          <p14:tracePt t="6041" x="844550" y="2509838"/>
          <p14:tracePt t="6050" x="836613" y="2501900"/>
          <p14:tracePt t="6056" x="828675" y="2501900"/>
          <p14:tracePt t="6063" x="820738" y="2501900"/>
          <p14:tracePt t="6092" x="811213" y="2501900"/>
          <p14:tracePt t="6182" x="828675" y="2501900"/>
          <p14:tracePt t="6204" x="844550" y="2501900"/>
          <p14:tracePt t="6212" x="852488" y="2501900"/>
          <p14:tracePt t="6227" x="860425" y="2501900"/>
          <p14:tracePt t="6234" x="869950" y="2501900"/>
          <p14:tracePt t="6242" x="877888" y="2501900"/>
          <p14:tracePt t="6251" x="885825" y="2501900"/>
          <p14:tracePt t="6256" x="901700" y="2501900"/>
          <p14:tracePt t="6263" x="935038" y="2501900"/>
          <p14:tracePt t="6271" x="976313" y="2501900"/>
          <p14:tracePt t="6279" x="1033463" y="2501900"/>
          <p14:tracePt t="6286" x="1090613" y="2501900"/>
          <p14:tracePt t="6294" x="1173163" y="2509838"/>
          <p14:tracePt t="6301" x="1254125" y="2535238"/>
          <p14:tracePt t="6308" x="1344613" y="2551113"/>
          <p14:tracePt t="6317" x="1401763" y="2584450"/>
          <p14:tracePt t="6322" x="1435100" y="2600325"/>
          <p14:tracePt t="6331" x="1468438" y="2608263"/>
          <p14:tracePt t="6340" x="1492250" y="2616200"/>
          <p14:tracePt t="6344" x="1517650" y="2616200"/>
          <p14:tracePt t="6355" x="1525588" y="2625725"/>
          <p14:tracePt t="6360" x="1541463" y="2633663"/>
          <p14:tracePt t="6368" x="1549400" y="2633663"/>
          <p14:tracePt t="6397" x="1558925" y="2633663"/>
          <p14:tracePt t="6413" x="1574800" y="2633663"/>
          <p14:tracePt t="6427" x="1590675" y="2616200"/>
          <p14:tracePt t="6436" x="1598613" y="2616200"/>
          <p14:tracePt t="6441" x="1608138" y="2616200"/>
          <p14:tracePt t="6450" x="1616075" y="2608263"/>
          <p14:tracePt t="6457" x="1624013" y="2608263"/>
          <p14:tracePt t="6471" x="1631950" y="2608263"/>
          <p14:tracePt t="6479" x="1639888" y="2608263"/>
          <p14:tracePt t="6509" x="1647825" y="2608263"/>
          <p14:tracePt t="6532" x="1657350" y="2608263"/>
          <p14:tracePt t="6562" x="1665288" y="2608263"/>
          <p14:tracePt t="6597" x="1673225" y="2608263"/>
          <p14:tracePt t="6613" x="1681163" y="2608263"/>
          <p14:tracePt t="6634" x="1689100" y="2608263"/>
          <p14:tracePt t="6642" x="1697038" y="2608263"/>
          <p14:tracePt t="6650" x="1706563" y="2608263"/>
          <p14:tracePt t="6673" x="1714500" y="2608263"/>
          <p14:tracePt t="6679" x="1722438" y="2608263"/>
          <p14:tracePt t="6687" x="1730375" y="2600325"/>
          <p14:tracePt t="6693" x="1738313" y="2600325"/>
          <p14:tracePt t="6700" x="1755775" y="2600325"/>
          <p14:tracePt t="6709" x="1787525" y="2600325"/>
          <p14:tracePt t="6717" x="1828800" y="2600325"/>
          <p14:tracePt t="6723" x="1870075" y="2600325"/>
          <p14:tracePt t="6733" x="1943100" y="2600325"/>
          <p14:tracePt t="6738" x="1984375" y="2600325"/>
          <p14:tracePt t="6746" x="2041525" y="2600325"/>
          <p14:tracePt t="6753" x="2090738" y="2600325"/>
          <p14:tracePt t="6762" x="2124075" y="2600325"/>
          <p14:tracePt t="6769" x="2157413" y="2600325"/>
          <p14:tracePt t="6776" x="2189163" y="2600325"/>
          <p14:tracePt t="6784" x="2206625" y="2600325"/>
          <p14:tracePt t="6790" x="2238375" y="2600325"/>
          <p14:tracePt t="6800" x="2263775" y="2600325"/>
          <p14:tracePt t="6805" x="2287588" y="2600325"/>
          <p14:tracePt t="6813" x="2336800" y="2608263"/>
          <p14:tracePt t="6821" x="2362200" y="2616200"/>
          <p14:tracePt t="6828" x="2393950" y="2616200"/>
          <p14:tracePt t="6834" x="2419350" y="2625725"/>
          <p14:tracePt t="6842" x="2443163" y="2633663"/>
          <p14:tracePt t="6850" x="2452688" y="2633663"/>
          <p14:tracePt t="6858" x="2468563" y="2649538"/>
          <p14:tracePt t="6866" x="2484438" y="2649538"/>
          <p14:tracePt t="6880" x="2492375" y="2649538"/>
          <p14:tracePt t="6886" x="2501900" y="2657475"/>
          <p14:tracePt t="6894" x="2509838" y="2665413"/>
          <p14:tracePt t="6902" x="2509838" y="2674938"/>
          <p14:tracePt t="6917" x="2517775" y="2682875"/>
          <p14:tracePt t="6924" x="2525713" y="2690813"/>
          <p14:tracePt t="6939" x="2525713" y="2698750"/>
          <p14:tracePt t="6948" x="2533650" y="2706688"/>
          <p14:tracePt t="6953" x="2533650" y="2714625"/>
          <p14:tracePt t="6969" x="2541588" y="2714625"/>
          <p14:tracePt t="6976" x="2541588" y="2724150"/>
          <p14:tracePt t="6991" x="2541588" y="2732088"/>
          <p14:tracePt t="7079" x="2551113" y="2732088"/>
          <p14:tracePt t="7117" x="2574925" y="2732088"/>
          <p14:tracePt t="7124" x="2616200" y="2732088"/>
          <p14:tracePt t="7133" x="2657475" y="2732088"/>
          <p14:tracePt t="7139" x="2698750" y="2732088"/>
          <p14:tracePt t="7147" x="2730500" y="2732088"/>
          <p14:tracePt t="7154" x="2771775" y="2740025"/>
          <p14:tracePt t="7162" x="2787650" y="2740025"/>
          <p14:tracePt t="7169" x="2813050" y="2740025"/>
          <p14:tracePt t="7176" x="2836863" y="2740025"/>
          <p14:tracePt t="7184" x="2846388" y="2740025"/>
          <p14:tracePt t="7191" x="2870200" y="2740025"/>
          <p14:tracePt t="7200" x="2886075" y="2740025"/>
          <p14:tracePt t="7206" x="2895600" y="2740025"/>
          <p14:tracePt t="7214" x="2903538" y="2740025"/>
          <p14:tracePt t="7221" x="2919413" y="2740025"/>
          <p14:tracePt t="7228" x="2927350" y="2740025"/>
          <p14:tracePt t="7236" x="2935288" y="2740025"/>
          <p14:tracePt t="7244" x="2944813" y="2740025"/>
          <p14:tracePt t="7258" x="2952750" y="2740025"/>
          <p14:tracePt t="7267" x="2960688" y="2740025"/>
          <p14:tracePt t="48676" x="2828925" y="2600325"/>
          <p14:tracePt t="48683" x="2665413" y="2444750"/>
          <p14:tracePt t="48690" x="2378075" y="2190750"/>
          <p14:tracePt t="48698" x="2132013" y="1919288"/>
          <p14:tracePt t="48706" x="1893888" y="1722438"/>
          <p14:tracePt t="48712" x="1647825" y="1452563"/>
          <p14:tracePt t="48722" x="1468438" y="1222375"/>
          <p14:tracePt t="48726" x="1222375" y="885825"/>
          <p14:tracePt t="48735" x="976313" y="525463"/>
          <p14:tracePt t="48743" x="787400" y="246063"/>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ctrTitle"/>
          </p:nvPr>
        </p:nvSpPr>
        <p:spPr>
          <a:xfrm>
            <a:off x="2941975" y="333900"/>
            <a:ext cx="5379900" cy="2093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200"/>
              <a:t>Benefits found</a:t>
            </a:r>
            <a:endParaRPr sz="3200"/>
          </a:p>
        </p:txBody>
      </p:sp>
      <p:sp>
        <p:nvSpPr>
          <p:cNvPr id="174" name="Google Shape;174;p30"/>
          <p:cNvSpPr txBox="1">
            <a:spLocks noGrp="1"/>
          </p:cNvSpPr>
          <p:nvPr>
            <p:ph type="body" idx="1"/>
          </p:nvPr>
        </p:nvSpPr>
        <p:spPr>
          <a:xfrm>
            <a:off x="2938225" y="2602450"/>
            <a:ext cx="5387400" cy="241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44"/>
              <a:t>Safety </a:t>
            </a:r>
            <a:endParaRPr sz="2444"/>
          </a:p>
          <a:p>
            <a:pPr marL="0" lvl="0" indent="0" algn="l" rtl="0">
              <a:spcBef>
                <a:spcPts val="1600"/>
              </a:spcBef>
              <a:spcAft>
                <a:spcPts val="0"/>
              </a:spcAft>
              <a:buNone/>
            </a:pPr>
            <a:r>
              <a:rPr lang="en" sz="2444"/>
              <a:t>Gets more people involved </a:t>
            </a:r>
            <a:endParaRPr sz="2444"/>
          </a:p>
          <a:p>
            <a:pPr marL="0" lvl="0" indent="0" algn="l" rtl="0">
              <a:spcBef>
                <a:spcPts val="1600"/>
              </a:spcBef>
              <a:spcAft>
                <a:spcPts val="0"/>
              </a:spcAft>
              <a:buNone/>
            </a:pPr>
            <a:r>
              <a:rPr lang="en" sz="2444"/>
              <a:t>Interactive AI is new and interesting </a:t>
            </a:r>
            <a:endParaRPr sz="2444"/>
          </a:p>
          <a:p>
            <a:pPr marL="0" lvl="0" indent="0" algn="l" rtl="0">
              <a:spcBef>
                <a:spcPts val="1600"/>
              </a:spcBef>
              <a:spcAft>
                <a:spcPts val="1600"/>
              </a:spcAft>
              <a:buNone/>
            </a:pPr>
            <a:endParaRPr/>
          </a:p>
        </p:txBody>
      </p:sp>
      <p:pic>
        <p:nvPicPr>
          <p:cNvPr id="5" name="Audio 4">
            <a:hlinkClick r:id="" action="ppaction://media"/>
            <a:extLst>
              <a:ext uri="{FF2B5EF4-FFF2-40B4-BE49-F238E27FC236}">
                <a16:creationId xmlns:a16="http://schemas.microsoft.com/office/drawing/2014/main" id="{FA23DAFC-38EE-46C0-9E57-192A7C2C85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457"/>
    </mc:Choice>
    <mc:Fallback xmlns="">
      <p:transition spd="slow" advTm="64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6" x="3279775" y="2501900"/>
          <p14:tracePt t="285" x="3289300" y="2501900"/>
          <p14:tracePt t="298" x="3297238" y="2501900"/>
          <p14:tracePt t="314" x="3313113" y="2493963"/>
          <p14:tracePt t="321" x="3321050" y="2493963"/>
          <p14:tracePt t="328" x="3328988" y="2486025"/>
          <p14:tracePt t="336" x="3346450" y="2478088"/>
          <p14:tracePt t="346" x="3354388" y="2468563"/>
          <p14:tracePt t="351" x="3362325" y="2468563"/>
          <p14:tracePt t="360" x="3378200" y="2460625"/>
          <p14:tracePt t="365" x="3387725" y="2460625"/>
          <p14:tracePt t="373" x="3403600" y="2452688"/>
          <p14:tracePt t="380" x="3411538" y="2452688"/>
          <p14:tracePt t="387" x="3427413" y="2444750"/>
          <p14:tracePt t="396" x="3436938" y="2444750"/>
          <p14:tracePt t="403" x="3452813" y="2444750"/>
          <p14:tracePt t="411" x="3460750" y="2444750"/>
          <p14:tracePt t="417" x="3476625" y="2444750"/>
          <p14:tracePt t="427" x="3494088" y="2444750"/>
          <p14:tracePt t="432" x="3517900" y="2444750"/>
          <p14:tracePt t="440" x="3567113" y="2444750"/>
          <p14:tracePt t="447" x="3616325" y="2444750"/>
          <p14:tracePt t="455" x="3706813" y="2444750"/>
          <p14:tracePt t="462" x="3805238" y="2444750"/>
          <p14:tracePt t="469" x="3937000" y="2444750"/>
          <p14:tracePt t="478" x="4075113" y="2436813"/>
          <p14:tracePt t="485" x="4214813" y="2419350"/>
          <p14:tracePt t="494" x="4346575" y="2411413"/>
          <p14:tracePt t="499" x="4445000" y="2403475"/>
          <p14:tracePt t="507" x="4559300" y="2379663"/>
          <p14:tracePt t="515" x="4657725" y="2354263"/>
          <p14:tracePt t="523" x="4764088" y="2354263"/>
          <p14:tracePt t="529" x="4862513" y="2346325"/>
          <p14:tracePt t="536" x="4929188" y="2346325"/>
          <p14:tracePt t="544" x="4978400" y="2338388"/>
          <p14:tracePt t="551" x="5019675" y="2338388"/>
          <p14:tracePt t="561" x="5043488" y="2338388"/>
          <p14:tracePt t="567" x="5068888" y="2338388"/>
          <p14:tracePt t="574" x="5084763" y="2338388"/>
          <p14:tracePt t="581" x="5092700" y="2338388"/>
          <p14:tracePt t="589" x="5100638" y="2338388"/>
          <p14:tracePt t="597" x="5108575" y="2338388"/>
          <p14:tracePt t="611" x="5118100" y="2338388"/>
          <p14:tracePt t="632" x="5126038" y="2338388"/>
          <p14:tracePt t="649" x="5133975" y="2338388"/>
          <p14:tracePt t="751" x="5141913" y="2338388"/>
          <p14:tracePt t="759" x="5157788" y="2338388"/>
          <p14:tracePt t="767" x="5175250" y="2338388"/>
          <p14:tracePt t="774" x="5207000" y="2338388"/>
          <p14:tracePt t="781" x="5256213" y="2338388"/>
          <p14:tracePt t="789" x="5338763" y="2338388"/>
          <p14:tracePt t="795" x="5437188" y="2338388"/>
          <p14:tracePt t="803" x="5543550" y="2338388"/>
          <p14:tracePt t="811" x="5691188" y="2338388"/>
          <p14:tracePt t="818" x="5805488" y="2338388"/>
          <p14:tracePt t="826" x="5937250" y="2320925"/>
          <p14:tracePt t="832" x="6035675" y="2312988"/>
          <p14:tracePt t="843" x="6110288" y="2312988"/>
          <p14:tracePt t="849" x="6175375" y="2297113"/>
          <p14:tracePt t="855" x="6232525" y="2281238"/>
          <p14:tracePt t="864" x="6289675" y="2271713"/>
          <p14:tracePt t="870" x="6323013" y="2255838"/>
          <p14:tracePt t="877" x="6364288" y="2239963"/>
          <p14:tracePt t="884" x="6380163" y="2232025"/>
          <p14:tracePt t="893" x="6405563" y="2214563"/>
          <p14:tracePt t="899" x="6429375" y="2206625"/>
          <p14:tracePt t="913" x="6454775" y="2190750"/>
          <p14:tracePt t="922" x="6470650" y="2182813"/>
          <p14:tracePt t="930" x="6478588" y="2173288"/>
          <p14:tracePt t="945" x="6494463" y="2165350"/>
          <p14:tracePt t="951" x="6503988" y="2165350"/>
          <p14:tracePt t="975" x="6511925" y="2165350"/>
          <p14:tracePt t="989" x="6519863" y="2165350"/>
          <p14:tracePt t="1004" x="6527800" y="2165350"/>
          <p14:tracePt t="1043" x="6535738" y="2165350"/>
          <p14:tracePt t="1056" x="6543675" y="2165350"/>
          <p14:tracePt t="1085" x="6543675" y="2173288"/>
          <p14:tracePt t="1094" x="6543675" y="2182813"/>
          <p14:tracePt t="1102" x="6535738" y="2182813"/>
          <p14:tracePt t="1109" x="6527800" y="2182813"/>
          <p14:tracePt t="1115" x="6511925" y="2190750"/>
          <p14:tracePt t="1122" x="6462713" y="2190750"/>
          <p14:tracePt t="1131" x="6346825" y="2190750"/>
          <p14:tracePt t="1137" x="6199188" y="2190750"/>
          <p14:tracePt t="1143" x="6035675" y="2190750"/>
          <p14:tracePt t="1152" x="5913438" y="2190750"/>
          <p14:tracePt t="1159" x="5773738" y="2206625"/>
          <p14:tracePt t="1166" x="5626100" y="2214563"/>
          <p14:tracePt t="1175" x="5502275" y="2222500"/>
          <p14:tracePt t="1181" x="5380038" y="2239963"/>
          <p14:tracePt t="1190" x="5281613" y="2247900"/>
          <p14:tracePt t="1199" x="5216525" y="2255838"/>
          <p14:tracePt t="1203" x="5157788" y="2255838"/>
          <p14:tracePt t="1213" x="5100638" y="2263775"/>
          <p14:tracePt t="1219" x="5051425" y="2271713"/>
          <p14:tracePt t="1226" x="5027613" y="2281238"/>
          <p14:tracePt t="1234" x="4978400" y="2289175"/>
          <p14:tracePt t="1243" x="4921250" y="2305050"/>
          <p14:tracePt t="1249" x="4862513" y="2320925"/>
          <p14:tracePt t="1256" x="4789488" y="2346325"/>
          <p14:tracePt t="1265" x="4714875" y="2370138"/>
          <p14:tracePt t="1270" x="4616450" y="2395538"/>
          <p14:tracePt t="1279" x="4543425" y="2428875"/>
          <p14:tracePt t="1286" x="4445000" y="2468563"/>
          <p14:tracePt t="1293" x="4362450" y="2493963"/>
          <p14:tracePt t="1300" x="4248150" y="2527300"/>
          <p14:tracePt t="1311" x="4141788" y="2535238"/>
          <p14:tracePt t="1318" x="4051300" y="2551113"/>
          <p14:tracePt t="1324" x="3968750" y="2559050"/>
          <p14:tracePt t="1332" x="3911600" y="2559050"/>
          <p14:tracePt t="1341" x="3854450" y="2566988"/>
          <p14:tracePt t="1347" x="3821113" y="2584450"/>
          <p14:tracePt t="1353" x="3789363" y="2600325"/>
          <p14:tracePt t="1361" x="3730625" y="2633663"/>
          <p14:tracePt t="1367" x="3681413" y="2674938"/>
          <p14:tracePt t="1375" x="3608388" y="2724150"/>
          <p14:tracePt t="1383" x="3535363" y="2763838"/>
          <p14:tracePt t="1390" x="3444875" y="2822575"/>
          <p14:tracePt t="1398" x="3370263" y="2879725"/>
          <p14:tracePt t="1405" x="3297238" y="2921000"/>
          <p14:tracePt t="1411" x="3255963" y="2952750"/>
          <p14:tracePt t="1419" x="3230563" y="2978150"/>
          <p14:tracePt t="1427" x="3214688" y="3001963"/>
          <p14:tracePt t="1434" x="3206750" y="3019425"/>
          <p14:tracePt t="1443" x="3190875" y="3035300"/>
          <p14:tracePt t="1449" x="3181350" y="3051175"/>
          <p14:tracePt t="1457" x="3173413" y="3068638"/>
          <p14:tracePt t="1464" x="3165475" y="3084513"/>
          <p14:tracePt t="1471" x="3157538" y="3100388"/>
          <p14:tracePt t="1479" x="3149600" y="3100388"/>
          <p14:tracePt t="1486" x="3141663" y="3108325"/>
          <p14:tracePt t="1494" x="3132138" y="3125788"/>
          <p14:tracePt t="1500" x="3108325" y="3133725"/>
          <p14:tracePt t="1509" x="3100388" y="3133725"/>
          <p14:tracePt t="1515" x="3074988" y="3133725"/>
          <p14:tracePt t="1523" x="3051175" y="3141663"/>
          <p14:tracePt t="1532" x="3025775" y="3149600"/>
          <p14:tracePt t="1538" x="3017838" y="3149600"/>
          <p14:tracePt t="1546" x="3009900" y="3157538"/>
          <p14:tracePt t="1552" x="3001963" y="3157538"/>
          <p14:tracePt t="1561" x="2994025" y="3167063"/>
          <p14:tracePt t="1568" x="2984500" y="3167063"/>
          <p14:tracePt t="1576" x="2976563" y="3167063"/>
          <p14:tracePt t="1582" x="2976563" y="3182938"/>
          <p14:tracePt t="1592" x="2976563" y="3190875"/>
          <p14:tracePt t="1598" x="2968625" y="3190875"/>
          <p14:tracePt t="1605" x="2960688" y="3198813"/>
          <p14:tracePt t="1619" x="2960688" y="3206750"/>
          <p14:tracePt t="1717" x="2968625" y="3198813"/>
          <p14:tracePt t="1732" x="2984500" y="3190875"/>
          <p14:tracePt t="1739" x="2994025" y="3182938"/>
          <p14:tracePt t="1747" x="2994025" y="3175000"/>
          <p14:tracePt t="1754" x="3009900" y="3175000"/>
          <p14:tracePt t="1761" x="3017838" y="3175000"/>
          <p14:tracePt t="1776" x="3025775" y="3167063"/>
          <p14:tracePt t="1782" x="3033713" y="3167063"/>
          <p14:tracePt t="1793" x="3043238" y="3157538"/>
          <p14:tracePt t="1806" x="3059113" y="3149600"/>
          <p14:tracePt t="1813" x="3067050" y="3149600"/>
          <p14:tracePt t="1828" x="3074988" y="3149600"/>
          <p14:tracePt t="1834" x="3092450" y="3141663"/>
          <p14:tracePt t="1850" x="3100388" y="3141663"/>
          <p14:tracePt t="1861" x="3108325" y="3141663"/>
          <p14:tracePt t="1880" x="3116263" y="3141663"/>
          <p14:tracePt t="1903" x="3124200" y="3141663"/>
          <p14:tracePt t="20445" x="3141663" y="3141663"/>
          <p14:tracePt t="20452" x="3157538" y="3157538"/>
          <p14:tracePt t="20461" x="3181350" y="3167063"/>
          <p14:tracePt t="20468" x="3206750" y="3190875"/>
          <p14:tracePt t="20475" x="3240088" y="3232150"/>
          <p14:tracePt t="20483" x="3263900" y="3265488"/>
          <p14:tracePt t="20490" x="3279775" y="3297238"/>
          <p14:tracePt t="20498" x="3305175" y="3322638"/>
          <p14:tracePt t="20504" x="3321050" y="3354388"/>
          <p14:tracePt t="20513" x="3338513" y="3371850"/>
          <p14:tracePt t="20520" x="3338513" y="3387725"/>
          <p14:tracePt t="20527" x="3346450" y="3395663"/>
          <p14:tracePt t="20536" x="3354388" y="3403600"/>
          <p14:tracePt t="20541" x="3354388" y="3421063"/>
          <p14:tracePt t="20557" x="3354388" y="3429000"/>
          <p14:tracePt t="20564" x="3354388" y="3436938"/>
          <p14:tracePt t="20581" x="3354388" y="3444875"/>
          <p14:tracePt t="20609" x="3354388" y="3454400"/>
          <p14:tracePt t="20623" x="3354388" y="3462338"/>
          <p14:tracePt t="20653" x="3354388" y="3470275"/>
          <p14:tracePt t="20675" x="3354388" y="3478213"/>
          <p14:tracePt t="20696" x="3346450" y="3478213"/>
          <p14:tracePt t="20712" x="3346450" y="3486150"/>
          <p14:tracePt t="20721" x="3338513" y="3494088"/>
          <p14:tracePt t="20728" x="3338513" y="3503613"/>
          <p14:tracePt t="20735" x="3328988" y="3503613"/>
          <p14:tracePt t="20742" x="3328988" y="3519488"/>
          <p14:tracePt t="20749" x="3321050" y="3543300"/>
          <p14:tracePt t="20757" x="3321050" y="3552825"/>
          <p14:tracePt t="20764" x="3313113" y="3568700"/>
          <p14:tracePt t="20771" x="3313113" y="3592513"/>
          <p14:tracePt t="20779" x="3313113" y="3602038"/>
          <p14:tracePt t="20786" x="3313113" y="3617913"/>
          <p14:tracePt t="20794" x="3313113" y="3633788"/>
          <p14:tracePt t="20802" x="3313113" y="3651250"/>
          <p14:tracePt t="20809" x="3313113" y="3675063"/>
          <p14:tracePt t="20816" x="3313113" y="3690938"/>
          <p14:tracePt t="20824" x="3313113" y="3716338"/>
          <p14:tracePt t="20830" x="3313113" y="3740150"/>
          <p14:tracePt t="20838" x="3313113" y="3749675"/>
          <p14:tracePt t="20846" x="3313113" y="3773488"/>
          <p14:tracePt t="20853" x="3313113" y="3781425"/>
          <p14:tracePt t="20863" x="3313113" y="3789363"/>
          <p14:tracePt t="20868" x="3313113" y="3806825"/>
          <p14:tracePt t="20876" x="3313113" y="3814763"/>
          <p14:tracePt t="20892" x="3321050" y="3822700"/>
          <p14:tracePt t="20897" x="3321050" y="3830638"/>
          <p14:tracePt t="20905" x="3328988" y="3830638"/>
          <p14:tracePt t="20915" x="3328988" y="3838575"/>
          <p14:tracePt t="20921" x="3328988" y="3848100"/>
          <p14:tracePt t="20930" x="3328988" y="3856038"/>
          <p14:tracePt t="20935" x="3338513" y="3856038"/>
          <p14:tracePt t="21009" x="3338513" y="3848100"/>
          <p14:tracePt t="21025" x="3338513" y="3806825"/>
          <p14:tracePt t="21432" x="3346450" y="3806825"/>
          <p14:tracePt t="21439" x="3354388" y="3806825"/>
          <p14:tracePt t="21454" x="3362325" y="3806825"/>
          <p14:tracePt t="21462" x="3378200" y="3806825"/>
          <p14:tracePt t="21469" x="3427413" y="3806825"/>
          <p14:tracePt t="21479" x="3452813" y="3806825"/>
          <p14:tracePt t="21484" x="3494088" y="3806825"/>
          <p14:tracePt t="21491" x="3525838" y="3814763"/>
          <p14:tracePt t="21498" x="3567113" y="3814763"/>
          <p14:tracePt t="21506" x="3600450" y="3822700"/>
          <p14:tracePt t="21514" x="3633788" y="3822700"/>
          <p14:tracePt t="21521" x="3657600" y="3830638"/>
          <p14:tracePt t="21530" x="3673475" y="3830638"/>
          <p14:tracePt t="21536" x="3690938" y="3830638"/>
          <p14:tracePt t="21545" x="3706813" y="3830638"/>
          <p14:tracePt t="21551" x="3730625" y="3830638"/>
          <p14:tracePt t="21558" x="3763963" y="3830638"/>
          <p14:tracePt t="21565" x="3797300" y="3830638"/>
          <p14:tracePt t="21573" x="3838575" y="3822700"/>
          <p14:tracePt t="21581" x="3887788" y="3814763"/>
          <p14:tracePt t="21588" x="3952875" y="3806825"/>
          <p14:tracePt t="21596" x="4010025" y="3789363"/>
          <p14:tracePt t="21603" x="4084638" y="3781425"/>
          <p14:tracePt t="21612" x="4124325" y="3773488"/>
          <p14:tracePt t="21619" x="4165600" y="3773488"/>
          <p14:tracePt t="21626" x="4198938" y="3773488"/>
          <p14:tracePt t="21632" x="4222750" y="3773488"/>
          <p14:tracePt t="21641" x="4248150" y="3773488"/>
          <p14:tracePt t="21647" x="4264025" y="3765550"/>
          <p14:tracePt t="21655" x="4289425" y="3765550"/>
          <p14:tracePt t="21663" x="4321175" y="3765550"/>
          <p14:tracePt t="21670" x="4362450" y="3765550"/>
          <p14:tracePt t="21680" x="4403725" y="3765550"/>
          <p14:tracePt t="21684" x="4460875" y="3765550"/>
          <p14:tracePt t="21694" x="4527550" y="3765550"/>
          <p14:tracePt t="21699" x="4584700" y="3765550"/>
          <p14:tracePt t="21707" x="4641850" y="3765550"/>
          <p14:tracePt t="21714" x="4665663" y="3765550"/>
          <p14:tracePt t="21722" x="4706938" y="3765550"/>
          <p14:tracePt t="21730" x="4740275" y="3765550"/>
          <p14:tracePt t="21737" x="4773613" y="3757613"/>
          <p14:tracePt t="21745" x="4813300" y="3757613"/>
          <p14:tracePt t="21751" x="4872038" y="3749675"/>
          <p14:tracePt t="21759" x="4986338" y="3716338"/>
          <p14:tracePt t="21767" x="5108575" y="3708400"/>
          <p14:tracePt t="21773" x="5232400" y="3683000"/>
          <p14:tracePt t="21782" x="5338763" y="3683000"/>
          <p14:tracePt t="21789" x="5478463" y="3667125"/>
          <p14:tracePt t="21796" x="5543550" y="3667125"/>
          <p14:tracePt t="21803" x="5600700" y="3667125"/>
          <p14:tracePt t="21813" x="5657850" y="3667125"/>
          <p14:tracePt t="21818" x="5691188" y="3667125"/>
          <p14:tracePt t="21827" x="5707063" y="3667125"/>
          <p14:tracePt t="21833" x="5724525" y="3667125"/>
          <p14:tracePt t="21841" x="5732463" y="3667125"/>
          <p14:tracePt t="21847" x="5740400" y="3667125"/>
          <p14:tracePt t="21855" x="5748338" y="3667125"/>
          <p14:tracePt t="21863" x="5756275" y="3667125"/>
          <p14:tracePt t="21880" x="5773738" y="3667125"/>
          <p14:tracePt t="21893" x="5781675" y="3667125"/>
          <p14:tracePt t="21899" x="5789613" y="3667125"/>
          <p14:tracePt t="21907" x="5797550" y="3667125"/>
          <p14:tracePt t="21930" x="5822950" y="3667125"/>
          <p14:tracePt t="21937" x="5830888" y="3667125"/>
          <p14:tracePt t="21946" x="5838825" y="3667125"/>
          <p14:tracePt t="21951" x="5846763" y="3667125"/>
          <p14:tracePt t="21960" x="5854700" y="3667125"/>
          <p14:tracePt t="21967" x="5872163" y="3667125"/>
          <p14:tracePt t="21973" x="5888038" y="3667125"/>
          <p14:tracePt t="21981" x="5903913" y="3667125"/>
          <p14:tracePt t="21989" x="5937250" y="3667125"/>
          <p14:tracePt t="21996" x="5953125" y="3667125"/>
          <p14:tracePt t="22004" x="5970588" y="3667125"/>
          <p14:tracePt t="22012" x="5994400" y="3667125"/>
          <p14:tracePt t="22018" x="6002338" y="3667125"/>
          <p14:tracePt t="22026" x="6019800" y="3667125"/>
          <p14:tracePt t="22035" x="6027738" y="3667125"/>
          <p14:tracePt t="22048" x="6043613" y="3667125"/>
          <p14:tracePt t="22056" x="6051550" y="3667125"/>
          <p14:tracePt t="22063" x="6069013" y="3667125"/>
          <p14:tracePt t="22070" x="6084888" y="3667125"/>
          <p14:tracePt t="22080" x="6100763" y="3667125"/>
          <p14:tracePt t="22084" x="6126163" y="3667125"/>
          <p14:tracePt t="22093" x="6149975" y="3667125"/>
          <p14:tracePt t="22100" x="6175375" y="3667125"/>
          <p14:tracePt t="22108" x="6191250" y="3667125"/>
          <p14:tracePt t="22114" x="6216650" y="3667125"/>
          <p14:tracePt t="22122" x="6232525" y="3667125"/>
          <p14:tracePt t="22130" x="6248400" y="3667125"/>
          <p14:tracePt t="22137" x="6257925" y="3667125"/>
          <p14:tracePt t="22146" x="6265863" y="3667125"/>
          <p14:tracePt t="22151" x="6281738" y="3667125"/>
          <p14:tracePt t="22175" x="6289675" y="3667125"/>
          <p14:tracePt t="22181" x="6297613" y="3667125"/>
          <p14:tracePt t="22204" x="6307138" y="3667125"/>
          <p14:tracePt t="22226" x="6315075" y="3667125"/>
          <p14:tracePt t="22310" x="6323013" y="3667125"/>
          <p14:tracePt t="22671" x="6338888" y="3667125"/>
          <p14:tracePt t="22678" x="6356350" y="3683000"/>
          <p14:tracePt t="22686" x="6429375" y="3700463"/>
          <p14:tracePt t="22696" x="6569075" y="3749675"/>
          <p14:tracePt t="22704" x="6708775" y="3765550"/>
          <p14:tracePt t="22708" x="6921500" y="3789363"/>
          <p14:tracePt t="22718" x="7159625" y="3814763"/>
          <p14:tracePt t="22723" x="7348538" y="3856038"/>
          <p14:tracePt t="22732" x="7504113" y="3879850"/>
          <p14:tracePt t="22738" x="7602538" y="3905250"/>
          <p14:tracePt t="22746" x="7659688" y="3913188"/>
          <p14:tracePt t="22753" x="7693025" y="3921125"/>
          <p14:tracePt t="22762" x="7724775" y="3929063"/>
          <p14:tracePt t="22767" x="7742238" y="3929063"/>
          <p14:tracePt t="22776" x="7750175" y="3929063"/>
          <p14:tracePt t="22783" x="7758113" y="3929063"/>
          <p14:tracePt t="22798" x="7766050" y="3929063"/>
          <p14:tracePt t="22835" x="7766050" y="3921125"/>
          <p14:tracePt t="22849" x="7766050" y="3913188"/>
          <p14:tracePt t="22879" x="7766050" y="3905250"/>
          <p14:tracePt t="22886" x="7766050" y="3897313"/>
          <p14:tracePt t="22894" x="7766050" y="3887788"/>
          <p14:tracePt t="22910" x="7766050" y="3871913"/>
          <p14:tracePt t="22916" x="7766050" y="3856038"/>
          <p14:tracePt t="22924" x="7766050" y="3814763"/>
          <p14:tracePt t="22931" x="7766050" y="3781425"/>
          <p14:tracePt t="22939" x="7766050" y="3724275"/>
          <p14:tracePt t="22946" x="7758113" y="3659188"/>
          <p14:tracePt t="22953" x="7758113" y="3602038"/>
          <p14:tracePt t="22962" x="7758113" y="3535363"/>
          <p14:tracePt t="22968" x="7758113" y="3503613"/>
          <p14:tracePt t="22978" x="7758113" y="3470275"/>
          <p14:tracePt t="22983" x="7758113" y="3436938"/>
          <p14:tracePt t="22991" x="7758113" y="3421063"/>
          <p14:tracePt t="22997" x="7758113" y="3413125"/>
          <p14:tracePt t="23013" x="7758113" y="3403600"/>
          <p14:tracePt t="23094" x="7766050" y="3413125"/>
          <p14:tracePt t="23110" x="7773988" y="3413125"/>
          <p14:tracePt t="47945" x="7773988" y="3429000"/>
          <p14:tracePt t="47952" x="7766050" y="3444875"/>
          <p14:tracePt t="47961" x="7750175" y="3462338"/>
          <p14:tracePt t="47968" x="7742238" y="3486150"/>
          <p14:tracePt t="47975" x="7716838" y="3511550"/>
          <p14:tracePt t="47984" x="7667625" y="3552825"/>
          <p14:tracePt t="47990" x="7602538" y="3602038"/>
          <p14:tracePt t="47998" x="7504113" y="3659188"/>
          <p14:tracePt t="48004" x="7421563" y="3724275"/>
          <p14:tracePt t="48011" x="7348538" y="3765550"/>
          <p14:tracePt t="48019" x="7315200" y="3814763"/>
          <p14:tracePt t="48028" x="7273925" y="3856038"/>
          <p14:tracePt t="48034" x="7232650" y="3905250"/>
          <p14:tracePt t="48042" x="7183438" y="3962400"/>
          <p14:tracePt t="48052" x="7143750" y="4027488"/>
          <p14:tracePt t="48056" x="7102475" y="4068763"/>
          <p14:tracePt t="48066" x="7085013" y="4084638"/>
          <p14:tracePt t="48071" x="7053263" y="4125913"/>
          <p14:tracePt t="48078" x="7035800" y="4133850"/>
          <p14:tracePt t="48086" x="7019925" y="4159250"/>
          <p14:tracePt t="48095" x="6996113" y="4175125"/>
          <p14:tracePt t="48101" x="6970713" y="4192588"/>
          <p14:tracePt t="48108" x="6929438" y="4208463"/>
          <p14:tracePt t="48117" x="6864350" y="4241800"/>
          <p14:tracePt t="48123" x="6781800" y="4273550"/>
          <p14:tracePt t="48131" x="6708775" y="4298950"/>
          <p14:tracePt t="48138" x="6634163" y="4330700"/>
          <p14:tracePt t="48146" x="6584950" y="4356100"/>
          <p14:tracePt t="48153" x="6543675" y="4371975"/>
          <p14:tracePt t="48161" x="6478588" y="4389438"/>
          <p14:tracePt t="48167" x="6437313" y="4421188"/>
          <p14:tracePt t="48175" x="6388100" y="4446588"/>
          <p14:tracePt t="48184" x="6323013" y="4478338"/>
          <p14:tracePt t="48190" x="6240463" y="4503738"/>
          <p14:tracePt t="48197" x="6167438" y="4519613"/>
          <p14:tracePt t="48205" x="6084888" y="4552950"/>
          <p14:tracePt t="48211" x="5953125" y="4586288"/>
          <p14:tracePt t="48219" x="5830888" y="4643438"/>
          <p14:tracePt t="48229" x="5649913" y="4692650"/>
          <p14:tracePt t="48236" x="5502275" y="4741863"/>
          <p14:tracePt t="48242" x="5330825" y="4799013"/>
          <p14:tracePt t="48250" x="5207000" y="4832350"/>
          <p14:tracePt t="48257" x="5051425" y="4881563"/>
          <p14:tracePt t="48265" x="4921250" y="4905375"/>
          <p14:tracePt t="48271" x="4822825" y="4921250"/>
          <p14:tracePt t="48279" x="4699000" y="4938713"/>
          <p14:tracePt t="48286" x="4616450" y="4938713"/>
          <p14:tracePt t="48294" x="4527550" y="4938713"/>
          <p14:tracePt t="48301" x="4494213" y="4938713"/>
          <p14:tracePt t="48309" x="4429125" y="4913313"/>
          <p14:tracePt t="48317" x="4387850" y="4905375"/>
          <p14:tracePt t="48324" x="4354513" y="4897438"/>
          <p14:tracePt t="48332" x="4321175" y="4881563"/>
          <p14:tracePt t="48339" x="4297363" y="4872038"/>
          <p14:tracePt t="48345" x="4271963" y="4872038"/>
          <p14:tracePt t="48362" x="4240213" y="4872038"/>
          <p14:tracePt t="48576" x="4214813" y="4872038"/>
          <p14:tracePt t="48583" x="4133850" y="4889500"/>
          <p14:tracePt t="48591" x="4067175" y="4889500"/>
          <p14:tracePt t="48598" x="3968750" y="4889500"/>
          <p14:tracePt t="48606" x="3887788" y="4889500"/>
          <p14:tracePt t="48612" x="3821113" y="4889500"/>
          <p14:tracePt t="48621" x="3740150" y="4889500"/>
          <p14:tracePt t="48629" x="3681413" y="4872038"/>
          <p14:tracePt t="48636" x="3633788" y="4864100"/>
          <p14:tracePt t="48644" x="3600450" y="4848225"/>
          <p14:tracePt t="48650" x="3575050" y="4832350"/>
          <p14:tracePt t="48660" x="3559175" y="4822825"/>
          <p14:tracePt t="48664" x="3535363" y="4814888"/>
          <p14:tracePt t="48671" x="3517900" y="4806950"/>
          <p14:tracePt t="48679" x="3509963" y="4806950"/>
          <p14:tracePt t="48686" x="3509963" y="4799013"/>
          <p14:tracePt t="48701" x="3502025" y="4799013"/>
          <p14:tracePt t="48717" x="3502025" y="4791075"/>
          <p14:tracePt t="48740" x="3502025" y="4783138"/>
          <p14:tracePt t="48791" x="3502025" y="4773613"/>
          <p14:tracePt t="48807" x="3502025" y="4765675"/>
          <p14:tracePt t="48820" x="3517900" y="4757738"/>
          <p14:tracePt t="48828" x="3551238" y="4749800"/>
          <p14:tracePt t="48836" x="3608388" y="4716463"/>
          <p14:tracePt t="48844" x="3698875" y="4684713"/>
          <p14:tracePt t="48850" x="3779838" y="4651375"/>
          <p14:tracePt t="48858" x="3895725" y="4635500"/>
          <p14:tracePt t="48867" x="4025900" y="4610100"/>
          <p14:tracePt t="48872" x="4240213" y="4610100"/>
          <p14:tracePt t="48882" x="4460875" y="4610100"/>
          <p14:tracePt t="48888" x="4608513" y="4610100"/>
          <p14:tracePt t="48894" x="4748213" y="4610100"/>
          <p14:tracePt t="48902" x="4872038" y="4643438"/>
          <p14:tracePt t="48912" x="4970463" y="4667250"/>
          <p14:tracePt t="48927" x="5141913" y="4700588"/>
          <p14:tracePt t="48932" x="5183188" y="4716463"/>
          <p14:tracePt t="48940" x="5240338" y="4741863"/>
          <p14:tracePt t="48946" x="5281613" y="4757738"/>
          <p14:tracePt t="48954" x="5305425" y="4765675"/>
          <p14:tracePt t="48962" x="5322888" y="4765675"/>
          <p14:tracePt t="48969" x="5346700" y="4773613"/>
          <p14:tracePt t="48978" x="5354638" y="4773613"/>
          <p14:tracePt t="48984" x="5354638" y="4783138"/>
          <p14:tracePt t="48999" x="5364163" y="4783138"/>
          <p14:tracePt t="49177" x="5364163" y="4773613"/>
          <p14:tracePt t="49184" x="5364163" y="4765675"/>
          <p14:tracePt t="49192" x="5364163" y="4757738"/>
          <p14:tracePt t="49199" x="5372100" y="4757738"/>
          <p14:tracePt t="49207" x="5380038" y="4749800"/>
          <p14:tracePt t="49215" x="5403850" y="4741863"/>
          <p14:tracePt t="49221" x="5429250" y="4733925"/>
          <p14:tracePt t="49228" x="5462588" y="4724400"/>
          <p14:tracePt t="49236" x="5478463" y="4716463"/>
          <p14:tracePt t="49244" x="5502275" y="4716463"/>
          <p14:tracePt t="49251" x="5527675" y="4716463"/>
          <p14:tracePt t="49267" x="5535613" y="4716463"/>
          <p14:tracePt t="49273" x="5551488" y="4716463"/>
          <p14:tracePt t="49289" x="5559425" y="4716463"/>
          <p14:tracePt t="49311" x="5568950" y="4716463"/>
          <p14:tracePt t="49384" x="5568950" y="4708525"/>
          <p14:tracePt t="63559" x="5486400" y="4635500"/>
          <p14:tracePt t="63566" x="5273675" y="4438650"/>
          <p14:tracePt t="63574" x="5043488" y="4241800"/>
          <p14:tracePt t="63581" x="4649788" y="3970338"/>
          <p14:tracePt t="63589" x="4313238" y="3724275"/>
          <p14:tracePt t="63597" x="4092575" y="3584575"/>
          <p14:tracePt t="63602" x="3838575" y="3395663"/>
          <p14:tracePt t="63610" x="3535363" y="3216275"/>
          <p14:tracePt t="63618" x="3149600" y="2970213"/>
          <p14:tracePt t="63626" x="2828925" y="2805113"/>
          <p14:tracePt t="63634" x="2452688" y="2616200"/>
          <p14:tracePt t="63640" x="2000250" y="2460625"/>
          <p14:tracePt t="63648" x="1574800" y="2305050"/>
          <p14:tracePt t="63655" x="1181100" y="2157413"/>
          <p14:tracePt t="63662" x="771525" y="1944688"/>
          <p14:tracePt t="63671" x="279400" y="16573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Citations </a:t>
            </a:r>
            <a:endParaRPr/>
          </a:p>
        </p:txBody>
      </p:sp>
      <p:sp>
        <p:nvSpPr>
          <p:cNvPr id="180" name="Google Shape;180;p31"/>
          <p:cNvSpPr txBox="1">
            <a:spLocks noGrp="1"/>
          </p:cNvSpPr>
          <p:nvPr>
            <p:ph type="body" idx="1"/>
          </p:nvPr>
        </p:nvSpPr>
        <p:spPr>
          <a:xfrm>
            <a:off x="244465"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500" dirty="0">
                <a:solidFill>
                  <a:schemeClr val="dk1"/>
                </a:solidFill>
                <a:highlight>
                  <a:srgbClr val="FFFFFF"/>
                </a:highlight>
              </a:rPr>
              <a:t>Panigrahi, D. (2021, April 7). Incorporating the Usage of 3D Artificial Intelligence With AR and VR Technology. Total Retail. Online: </a:t>
            </a:r>
            <a:r>
              <a:rPr lang="en" sz="1500" u="sng" dirty="0">
                <a:solidFill>
                  <a:srgbClr val="93C47D"/>
                </a:solidFill>
                <a:highlight>
                  <a:srgbClr val="FFFFFF"/>
                </a:highlight>
                <a:hlinkClick r:id="rId5">
                  <a:extLst>
                    <a:ext uri="{A12FA001-AC4F-418D-AE19-62706E023703}">
                      <ahyp:hlinkClr xmlns:ahyp="http://schemas.microsoft.com/office/drawing/2018/hyperlinkcolor" val="tx"/>
                    </a:ext>
                  </a:extLst>
                </a:hlinkClick>
              </a:rPr>
              <a:t>mytotalretail.com</a:t>
            </a:r>
            <a:endParaRPr sz="1500" dirty="0">
              <a:solidFill>
                <a:srgbClr val="93C47D"/>
              </a:solidFill>
              <a:highlight>
                <a:srgbClr val="FFFFFF"/>
              </a:highlight>
            </a:endParaRPr>
          </a:p>
          <a:p>
            <a:pPr marL="0" lvl="0" indent="0" algn="l" rtl="0">
              <a:spcBef>
                <a:spcPts val="0"/>
              </a:spcBef>
              <a:spcAft>
                <a:spcPts val="0"/>
              </a:spcAft>
              <a:buClr>
                <a:schemeClr val="dk1"/>
              </a:buClr>
              <a:buSzPct val="73333"/>
              <a:buFont typeface="Arial"/>
              <a:buNone/>
            </a:pPr>
            <a:endParaRPr sz="1500" dirty="0">
              <a:solidFill>
                <a:schemeClr val="dk1"/>
              </a:solidFill>
              <a:highlight>
                <a:srgbClr val="FFFFFF"/>
              </a:highlight>
            </a:endParaRPr>
          </a:p>
          <a:p>
            <a:pPr marL="0" lvl="0" indent="0" algn="l" rtl="0">
              <a:spcBef>
                <a:spcPts val="0"/>
              </a:spcBef>
              <a:spcAft>
                <a:spcPts val="0"/>
              </a:spcAft>
              <a:buNone/>
            </a:pPr>
            <a:r>
              <a:rPr lang="en" sz="1500" dirty="0">
                <a:solidFill>
                  <a:schemeClr val="dk1"/>
                </a:solidFill>
                <a:highlight>
                  <a:srgbClr val="FFFFFF"/>
                </a:highlight>
              </a:rPr>
              <a:t>Gillies, M. (2020, May 8). Virtual Reality and Artificial Intelligence - Machine Learning for All. Medium. Online: </a:t>
            </a:r>
            <a:r>
              <a:rPr lang="en" sz="1500" u="sng" dirty="0">
                <a:solidFill>
                  <a:srgbClr val="93C47D"/>
                </a:solidFill>
                <a:highlight>
                  <a:srgbClr val="FFFFFF"/>
                </a:highlight>
                <a:hlinkClick r:id="rId6">
                  <a:extLst>
                    <a:ext uri="{A12FA001-AC4F-418D-AE19-62706E023703}">
                      <ahyp:hlinkClr xmlns:ahyp="http://schemas.microsoft.com/office/drawing/2018/hyperlinkcolor" val="tx"/>
                    </a:ext>
                  </a:extLst>
                </a:hlinkClick>
              </a:rPr>
              <a:t>medium.com</a:t>
            </a:r>
            <a:endParaRPr sz="1500" dirty="0">
              <a:solidFill>
                <a:srgbClr val="93C47D"/>
              </a:solidFill>
            </a:endParaRPr>
          </a:p>
          <a:p>
            <a:pPr marL="0" lvl="0" indent="0" algn="l" rtl="0">
              <a:spcBef>
                <a:spcPts val="1200"/>
              </a:spcBef>
              <a:spcAft>
                <a:spcPts val="0"/>
              </a:spcAft>
              <a:buNone/>
            </a:pPr>
            <a:r>
              <a:rPr lang="en" sz="1500" dirty="0">
                <a:solidFill>
                  <a:schemeClr val="dk1"/>
                </a:solidFill>
                <a:highlight>
                  <a:srgbClr val="FFFFFF"/>
                </a:highlight>
              </a:rPr>
              <a:t>Fade, L. (2019, July 2). VR and AI: Two Technologies Set to Merge. VR Vision Group Online: </a:t>
            </a:r>
            <a:r>
              <a:rPr lang="en" sz="1500" u="sng" dirty="0">
                <a:solidFill>
                  <a:srgbClr val="93C47D"/>
                </a:solidFill>
                <a:highlight>
                  <a:srgbClr val="FFFFFF"/>
                </a:highlight>
                <a:hlinkClick r:id="rId7">
                  <a:extLst>
                    <a:ext uri="{A12FA001-AC4F-418D-AE19-62706E023703}">
                      <ahyp:hlinkClr xmlns:ahyp="http://schemas.microsoft.com/office/drawing/2018/hyperlinkcolor" val="tx"/>
                    </a:ext>
                  </a:extLst>
                </a:hlinkClick>
              </a:rPr>
              <a:t>vrvisiongroup.com</a:t>
            </a:r>
            <a:endParaRPr sz="1500" dirty="0">
              <a:solidFill>
                <a:srgbClr val="93C47D"/>
              </a:solidFill>
            </a:endParaRPr>
          </a:p>
          <a:p>
            <a:pPr marL="0" lvl="0" indent="0" algn="l" rtl="0">
              <a:spcBef>
                <a:spcPts val="1200"/>
              </a:spcBef>
              <a:spcAft>
                <a:spcPts val="0"/>
              </a:spcAft>
              <a:buNone/>
            </a:pPr>
            <a:r>
              <a:rPr lang="en" sz="1500" dirty="0">
                <a:solidFill>
                  <a:schemeClr val="dk1"/>
                </a:solidFill>
              </a:rPr>
              <a:t>Arvrtech (2017, July 24th) How to use VR for training and maintenance in factories of the future?, Events. Online: </a:t>
            </a:r>
            <a:r>
              <a:rPr lang="en" sz="1500" u="sng" dirty="0">
                <a:solidFill>
                  <a:srgbClr val="93C47D"/>
                </a:solidFill>
                <a:hlinkClick r:id="rId8">
                  <a:extLst>
                    <a:ext uri="{A12FA001-AC4F-418D-AE19-62706E023703}">
                      <ahyp:hlinkClr xmlns:ahyp="http://schemas.microsoft.com/office/drawing/2018/hyperlinkcolor" val="tx"/>
                    </a:ext>
                  </a:extLst>
                </a:hlinkClick>
              </a:rPr>
              <a:t>arvrtech.eu</a:t>
            </a:r>
            <a:endParaRPr sz="1500" dirty="0">
              <a:solidFill>
                <a:srgbClr val="93C47D"/>
              </a:solidFill>
            </a:endParaRPr>
          </a:p>
          <a:p>
            <a:pPr marL="0" lvl="0" indent="0" algn="l" rtl="0">
              <a:spcBef>
                <a:spcPts val="1200"/>
              </a:spcBef>
              <a:spcAft>
                <a:spcPts val="0"/>
              </a:spcAft>
              <a:buNone/>
            </a:pPr>
            <a:r>
              <a:rPr lang="en" sz="1500" dirty="0">
                <a:solidFill>
                  <a:schemeClr val="dk1"/>
                </a:solidFill>
              </a:rPr>
              <a:t>Trout M. (2017, April 25) Lowe’s: VR, the Future of Retail. High. Online: </a:t>
            </a:r>
            <a:r>
              <a:rPr lang="en" sz="1500" u="sng" dirty="0">
                <a:solidFill>
                  <a:srgbClr val="93C47D"/>
                </a:solidFill>
                <a:hlinkClick r:id="rId9">
                  <a:extLst>
                    <a:ext uri="{A12FA001-AC4F-418D-AE19-62706E023703}">
                      <ahyp:hlinkClr xmlns:ahyp="http://schemas.microsoft.com/office/drawing/2018/hyperlinkcolor" val="tx"/>
                    </a:ext>
                  </a:extLst>
                </a:hlinkClick>
              </a:rPr>
              <a:t>digital.hbs.edu</a:t>
            </a:r>
            <a:endParaRPr sz="1500" dirty="0">
              <a:solidFill>
                <a:srgbClr val="93C47D"/>
              </a:solidFill>
            </a:endParaRPr>
          </a:p>
          <a:p>
            <a:pPr marL="0" lvl="0" indent="0" algn="l" rtl="0">
              <a:spcBef>
                <a:spcPts val="1200"/>
              </a:spcBef>
              <a:spcAft>
                <a:spcPts val="0"/>
              </a:spcAft>
              <a:buNone/>
            </a:pPr>
            <a:r>
              <a:rPr lang="en" sz="1500" dirty="0">
                <a:solidFill>
                  <a:schemeClr val="dk1"/>
                </a:solidFill>
              </a:rPr>
              <a:t>Arthur R. (2016, June 15) Future Of Retail: Artificial Intelligence And Virtual Reality Have Big Roles To Play. Medium. Online: </a:t>
            </a:r>
            <a:r>
              <a:rPr lang="en" sz="1500" u="sng" dirty="0">
                <a:solidFill>
                  <a:srgbClr val="93C47D"/>
                </a:solidFill>
                <a:hlinkClick r:id="rId10">
                  <a:extLst>
                    <a:ext uri="{A12FA001-AC4F-418D-AE19-62706E023703}">
                      <ahyp:hlinkClr xmlns:ahyp="http://schemas.microsoft.com/office/drawing/2018/hyperlinkcolor" val="tx"/>
                    </a:ext>
                  </a:extLst>
                </a:hlinkClick>
              </a:rPr>
              <a:t>forbes.com</a:t>
            </a:r>
            <a:endParaRPr sz="1500" dirty="0">
              <a:solidFill>
                <a:srgbClr val="93C47D"/>
              </a:solidFill>
            </a:endParaRPr>
          </a:p>
          <a:p>
            <a:pPr marL="0" lvl="0" indent="0" algn="l" rtl="0">
              <a:spcBef>
                <a:spcPts val="1200"/>
              </a:spcBef>
              <a:spcAft>
                <a:spcPts val="0"/>
              </a:spcAft>
              <a:buNone/>
            </a:pPr>
            <a:r>
              <a:rPr lang="en" sz="1500" dirty="0">
                <a:solidFill>
                  <a:schemeClr val="dk1"/>
                </a:solidFill>
              </a:rPr>
              <a:t>Liu S. (2020, March 24). Global AR/VR consumer content and apps market 2016-2021. High. Online: </a:t>
            </a:r>
            <a:r>
              <a:rPr lang="en" sz="1500" u="sng" dirty="0">
                <a:solidFill>
                  <a:srgbClr val="93C47D"/>
                </a:solidFill>
                <a:hlinkClick r:id="rId11">
                  <a:extLst>
                    <a:ext uri="{A12FA001-AC4F-418D-AE19-62706E023703}">
                      <ahyp:hlinkClr xmlns:ahyp="http://schemas.microsoft.com/office/drawing/2018/hyperlinkcolor" val="tx"/>
                    </a:ext>
                  </a:extLst>
                </a:hlinkClick>
              </a:rPr>
              <a:t>statista.com</a:t>
            </a:r>
            <a:endParaRPr sz="1500" dirty="0">
              <a:solidFill>
                <a:srgbClr val="93C47D"/>
              </a:solidFill>
            </a:endParaRPr>
          </a:p>
          <a:p>
            <a:pPr marL="0" lvl="0" indent="0" algn="l" rtl="0">
              <a:spcBef>
                <a:spcPts val="1200"/>
              </a:spcBef>
              <a:spcAft>
                <a:spcPts val="0"/>
              </a:spcAft>
              <a:buNone/>
            </a:pPr>
            <a:endParaRPr sz="1500" dirty="0">
              <a:solidFill>
                <a:srgbClr val="93C47D"/>
              </a:solidFill>
            </a:endParaRPr>
          </a:p>
          <a:p>
            <a:pPr marL="0" lvl="0" indent="0" algn="l" rtl="0">
              <a:spcBef>
                <a:spcPts val="1200"/>
              </a:spcBef>
              <a:spcAft>
                <a:spcPts val="1200"/>
              </a:spcAft>
              <a:buNone/>
            </a:pPr>
            <a:endParaRPr dirty="0"/>
          </a:p>
        </p:txBody>
      </p:sp>
      <p:pic>
        <p:nvPicPr>
          <p:cNvPr id="2" name="Audio 1">
            <a:hlinkClick r:id="" action="ppaction://media"/>
            <a:extLst>
              <a:ext uri="{FF2B5EF4-FFF2-40B4-BE49-F238E27FC236}">
                <a16:creationId xmlns:a16="http://schemas.microsoft.com/office/drawing/2014/main" id="{1683192F-6320-4688-BEA8-9BE274BD489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702"/>
    </mc:Choice>
    <mc:Fallback xmlns="">
      <p:transition spd="slow" advTm="12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98" x="1393825" y="1058863"/>
          <p14:tracePt t="217" x="1295400" y="1049338"/>
          <p14:tracePt t="240" x="1214438" y="1033463"/>
          <p14:tracePt t="254" x="1123950" y="1017588"/>
          <p14:tracePt t="262" x="1090613" y="1009650"/>
          <p14:tracePt t="273" x="1049338" y="1000125"/>
          <p14:tracePt t="276" x="1025525" y="992188"/>
          <p14:tracePt t="284" x="992188" y="984250"/>
          <p14:tracePt t="292" x="976313" y="984250"/>
          <p14:tracePt t="300" x="950913" y="976313"/>
          <p14:tracePt t="307" x="927100" y="976313"/>
          <p14:tracePt t="314" x="901700" y="968375"/>
          <p14:tracePt t="321" x="885825" y="960438"/>
          <p14:tracePt t="331" x="869950" y="960438"/>
          <p14:tracePt t="336" x="852488" y="960438"/>
          <p14:tracePt t="344" x="844550" y="960438"/>
          <p14:tracePt t="351" x="836613" y="960438"/>
          <p14:tracePt t="358" x="828675" y="960438"/>
          <p14:tracePt t="366" x="828675" y="950913"/>
          <p14:tracePt t="388" x="820738" y="950913"/>
          <p14:tracePt t="404" x="811213" y="950913"/>
          <p14:tracePt t="441" x="803275" y="950913"/>
          <p14:tracePt t="590" x="811213" y="950913"/>
          <p14:tracePt t="597" x="820738" y="950913"/>
          <p14:tracePt t="618" x="836613" y="950913"/>
          <p14:tracePt t="625" x="852488" y="942975"/>
          <p14:tracePt t="633" x="869950" y="942975"/>
          <p14:tracePt t="641" x="901700" y="942975"/>
          <p14:tracePt t="648" x="942975" y="942975"/>
          <p14:tracePt t="655" x="984250" y="942975"/>
          <p14:tracePt t="664" x="1057275" y="935038"/>
          <p14:tracePt t="670" x="1106488" y="935038"/>
          <p14:tracePt t="679" x="1181100" y="927100"/>
          <p14:tracePt t="685" x="1214438" y="927100"/>
          <p14:tracePt t="692" x="1246188" y="927100"/>
          <p14:tracePt t="700" x="1263650" y="927100"/>
          <p14:tracePt t="707" x="1287463" y="927100"/>
          <p14:tracePt t="717" x="1295400" y="927100"/>
          <p14:tracePt t="722" x="1303338" y="927100"/>
          <p14:tracePt t="731" x="1320800" y="927100"/>
          <p14:tracePt t="747" x="1328738" y="927100"/>
          <p14:tracePt t="751" x="1336675" y="927100"/>
          <p14:tracePt t="759" x="1344613" y="927100"/>
          <p14:tracePt t="774" x="1352550" y="927100"/>
          <p14:tracePt t="789" x="1362075" y="927100"/>
          <p14:tracePt t="804" x="1370013" y="927100"/>
          <p14:tracePt t="813" x="1377950" y="927100"/>
          <p14:tracePt t="827" x="1385888" y="927100"/>
          <p14:tracePt t="842" x="1393825" y="927100"/>
          <p14:tracePt t="847" x="1401763" y="927100"/>
          <p14:tracePt t="870" x="1411288" y="927100"/>
          <p14:tracePt t="879" x="1419225" y="927100"/>
          <p14:tracePt t="885" x="1427163" y="935038"/>
          <p14:tracePt t="900" x="1435100" y="935038"/>
          <p14:tracePt t="907" x="1443038" y="935038"/>
          <p14:tracePt t="915" x="1450975" y="935038"/>
          <p14:tracePt t="922" x="1468438" y="935038"/>
          <p14:tracePt t="930" x="1476375" y="935038"/>
          <p14:tracePt t="937" x="1492250" y="935038"/>
          <p14:tracePt t="947" x="1500188" y="935038"/>
          <p14:tracePt t="952" x="1517650" y="935038"/>
          <p14:tracePt t="960" x="1541463" y="935038"/>
          <p14:tracePt t="967" x="1558925" y="935038"/>
          <p14:tracePt t="973" x="1590675" y="935038"/>
          <p14:tracePt t="980" x="1639888" y="935038"/>
          <p14:tracePt t="989" x="1697038" y="935038"/>
          <p14:tracePt t="997" x="1771650" y="950913"/>
          <p14:tracePt t="1003" x="1812925" y="960438"/>
          <p14:tracePt t="1013" x="1852613" y="960438"/>
          <p14:tracePt t="1032" x="1919288" y="968375"/>
          <p14:tracePt t="1034" x="1935163" y="968375"/>
          <p14:tracePt t="1041" x="1951038" y="968375"/>
          <p14:tracePt t="2094" x="1960563" y="968375"/>
          <p14:tracePt t="2102" x="1968500" y="968375"/>
          <p14:tracePt t="2109" x="1976438" y="968375"/>
          <p14:tracePt t="2117" x="1992313" y="976313"/>
          <p14:tracePt t="2124" x="2009775" y="984250"/>
          <p14:tracePt t="2131" x="2009775" y="992188"/>
          <p14:tracePt t="2139" x="2025650" y="1000125"/>
          <p14:tracePt t="2145" x="2041525" y="1009650"/>
          <p14:tracePt t="2153" x="2049463" y="1017588"/>
          <p14:tracePt t="2162" x="2058988" y="1033463"/>
          <p14:tracePt t="2168" x="2074863" y="1041400"/>
          <p14:tracePt t="2178" x="2090738" y="1049338"/>
          <p14:tracePt t="2184" x="2108200" y="1066800"/>
          <p14:tracePt t="2191" x="2116138" y="1082675"/>
          <p14:tracePt t="2199" x="2132013" y="1098550"/>
          <p14:tracePt t="2205" x="2147888" y="1116013"/>
          <p14:tracePt t="2212" x="2165350" y="1123950"/>
          <p14:tracePt t="2221" x="2165350" y="1139825"/>
          <p14:tracePt t="2229" x="2181225" y="1157288"/>
          <p14:tracePt t="2235" x="2189163" y="1165225"/>
          <p14:tracePt t="2245" x="2197100" y="1165225"/>
          <p14:tracePt t="2250" x="2197100" y="1173163"/>
          <p14:tracePt t="2258" x="2206625" y="1181100"/>
          <p14:tracePt t="2267" x="2214563" y="1181100"/>
          <p14:tracePt t="2273" x="2222500" y="1189038"/>
          <p14:tracePt t="2280" x="2222500" y="1196975"/>
          <p14:tracePt t="2287" x="2238375" y="1214438"/>
          <p14:tracePt t="2295" x="2246313" y="1230313"/>
          <p14:tracePt t="2302" x="2263775" y="1255713"/>
          <p14:tracePt t="2311" x="2271713" y="1271588"/>
          <p14:tracePt t="2317" x="2287588" y="1287463"/>
          <p14:tracePt t="2325" x="2305050" y="1312863"/>
          <p14:tracePt t="2334" x="2312988" y="1328738"/>
          <p14:tracePt t="2339" x="2328863" y="1344613"/>
          <p14:tracePt t="2345" x="2328863" y="1354138"/>
          <p14:tracePt t="2354" x="2336800" y="1370013"/>
          <p14:tracePt t="2362" x="2336800" y="1385888"/>
          <p14:tracePt t="2370" x="2344738" y="1385888"/>
          <p14:tracePt t="2379" x="2344738" y="1393825"/>
          <p14:tracePt t="2384" x="2354263" y="1411288"/>
          <p14:tracePt t="2391" x="2362200" y="1411288"/>
          <p14:tracePt t="2398" x="2362200" y="1427163"/>
          <p14:tracePt t="2406" x="2370138" y="1443038"/>
          <p14:tracePt t="2413" x="2370138" y="1452563"/>
          <p14:tracePt t="2420" x="2378075" y="1468438"/>
          <p14:tracePt t="2430" x="2386013" y="1484313"/>
          <p14:tracePt t="2435" x="2393950" y="1492250"/>
          <p14:tracePt t="2444" x="2393950" y="1501775"/>
          <p14:tracePt t="2450" x="2403475" y="1509713"/>
          <p14:tracePt t="2458" x="2403475" y="1517650"/>
          <p14:tracePt t="2473" x="2403475" y="1525588"/>
          <p14:tracePt t="2480" x="2403475" y="1533525"/>
          <p14:tracePt t="2487" x="2411413" y="1533525"/>
          <p14:tracePt t="2497" x="2411413" y="1541463"/>
          <p14:tracePt t="2503" x="2419350" y="1550988"/>
          <p14:tracePt t="2517" x="2427288" y="1558925"/>
          <p14:tracePt t="2531" x="2427288" y="1566863"/>
          <p14:tracePt t="2539" x="2427288" y="1574800"/>
          <p14:tracePt t="2569" x="2427288" y="1582738"/>
          <p14:tracePt t="2622" x="2427288" y="1590675"/>
          <p14:tracePt t="2628" x="2435225" y="1590675"/>
          <p14:tracePt t="2681" x="2435225" y="1600200"/>
          <p14:tracePt t="2934" x="2419350" y="1600200"/>
          <p14:tracePt t="2940" x="2411413" y="1590675"/>
          <p14:tracePt t="2948" x="2393950" y="1590675"/>
          <p14:tracePt t="2955" x="2378075" y="1574800"/>
          <p14:tracePt t="2963" x="2344738" y="1574800"/>
          <p14:tracePt t="2969" x="2295525" y="1566863"/>
          <p14:tracePt t="2978" x="2263775" y="1566863"/>
          <p14:tracePt t="2984" x="2246313" y="1566863"/>
          <p14:tracePt t="2992" x="2222500" y="1566863"/>
          <p14:tracePt t="2999" x="2206625" y="1574800"/>
          <p14:tracePt t="3007" x="2189163" y="1582738"/>
          <p14:tracePt t="3014" x="2181225" y="1590675"/>
          <p14:tracePt t="3022" x="2157413" y="1600200"/>
          <p14:tracePt t="3030" x="2139950" y="1600200"/>
          <p14:tracePt t="3037" x="2116138" y="1608138"/>
          <p14:tracePt t="3045" x="2098675" y="1624013"/>
          <p14:tracePt t="3051" x="2066925" y="1631950"/>
          <p14:tracePt t="3061" x="2041525" y="1639888"/>
          <p14:tracePt t="3066" x="2025650" y="1639888"/>
          <p14:tracePt t="3073" x="2017713" y="1649413"/>
          <p14:tracePt t="3082" x="2000250" y="1649413"/>
          <p14:tracePt t="3088" x="1984375" y="1657350"/>
          <p14:tracePt t="3096" x="1976438" y="1665288"/>
          <p14:tracePt t="3103" x="1960563" y="1665288"/>
          <p14:tracePt t="3112" x="1943100" y="1681163"/>
          <p14:tracePt t="3117" x="1927225" y="1689100"/>
          <p14:tracePt t="3125" x="1893888" y="1706563"/>
          <p14:tracePt t="3134" x="1870075" y="1714500"/>
          <p14:tracePt t="3140" x="1844675" y="1730375"/>
          <p14:tracePt t="3149" x="1812925" y="1730375"/>
          <p14:tracePt t="3155" x="1787525" y="1739900"/>
          <p14:tracePt t="3162" x="1779588" y="1739900"/>
          <p14:tracePt t="3169" x="1763713" y="1747838"/>
          <p14:tracePt t="3178" x="1746250" y="1755775"/>
          <p14:tracePt t="3184" x="1738313" y="1763713"/>
          <p14:tracePt t="3192" x="1730375" y="1771650"/>
          <p14:tracePt t="3201" x="1714500" y="1797050"/>
          <p14:tracePt t="3207" x="1689100" y="1812925"/>
          <p14:tracePt t="3215" x="1657350" y="1854200"/>
          <p14:tracePt t="3221" x="1608138" y="1895475"/>
          <p14:tracePt t="3229" x="1558925" y="1952625"/>
          <p14:tracePt t="3236" x="1492250" y="1993900"/>
          <p14:tracePt t="3246" x="1427163" y="2051050"/>
          <p14:tracePt t="3251" x="1385888" y="2074863"/>
          <p14:tracePt t="3261" x="1344613" y="2108200"/>
          <p14:tracePt t="3266" x="1312863" y="2124075"/>
          <p14:tracePt t="3274" x="1279525" y="2141538"/>
          <p14:tracePt t="3283" x="1254125" y="2141538"/>
          <p14:tracePt t="3288" x="1238250" y="2149475"/>
          <p14:tracePt t="3295" x="1230313" y="2149475"/>
          <p14:tracePt t="3303" x="1214438" y="2149475"/>
          <p14:tracePt t="3326" x="1204913" y="2149475"/>
          <p14:tracePt t="3333" x="1196975" y="2149475"/>
          <p14:tracePt t="3585" x="1204913" y="2149475"/>
          <p14:tracePt t="3608" x="1214438" y="2149475"/>
          <p14:tracePt t="3615" x="1246188" y="2149475"/>
          <p14:tracePt t="3623" x="1362075" y="2141538"/>
          <p14:tracePt t="3630" x="1492250" y="2133600"/>
          <p14:tracePt t="3637" x="1804988" y="2116138"/>
          <p14:tracePt t="3644" x="2312988" y="2074863"/>
          <p14:tracePt t="3652" x="2797175" y="2043113"/>
          <p14:tracePt t="3661" x="3436938" y="2001838"/>
          <p14:tracePt t="3667" x="3944938" y="1976438"/>
          <p14:tracePt t="3675" x="4559300" y="1960563"/>
          <p14:tracePt t="3682" x="5167313" y="1960563"/>
          <p14:tracePt t="3690" x="5691188" y="1960563"/>
          <p14:tracePt t="3697" x="6167438" y="1960563"/>
          <p14:tracePt t="3704" x="6634163" y="1960563"/>
          <p14:tracePt t="3711" x="6937375" y="2001838"/>
          <p14:tracePt t="3719" x="7151688" y="2043113"/>
          <p14:tracePt t="3728" x="7339013" y="2084388"/>
          <p14:tracePt t="3734" x="7454900" y="2108200"/>
          <p14:tracePt t="3744" x="7535863" y="2124075"/>
          <p14:tracePt t="3751" x="7585075" y="2141538"/>
          <p14:tracePt t="3756" x="7626350" y="2141538"/>
          <p14:tracePt t="3764" x="7643813" y="2149475"/>
          <p14:tracePt t="3771" x="7651750" y="2157413"/>
          <p14:tracePt t="3778" x="7667625" y="2165350"/>
          <p14:tracePt t="3785" x="7675563" y="2165350"/>
          <p14:tracePt t="3794" x="7675563" y="2173288"/>
          <p14:tracePt t="3810" x="7683500" y="2173288"/>
          <p14:tracePt t="3823" x="7683500" y="2182813"/>
          <p14:tracePt t="3831" x="7683500" y="2190750"/>
          <p14:tracePt t="3845" x="7683500" y="2198688"/>
          <p14:tracePt t="3867" x="7683500" y="2206625"/>
          <p14:tracePt t="3875" x="7675563" y="2214563"/>
          <p14:tracePt t="3882" x="7651750" y="2214563"/>
          <p14:tracePt t="3890" x="7634288" y="2222500"/>
          <p14:tracePt t="3897" x="7626350" y="2222500"/>
          <p14:tracePt t="3904" x="7602538" y="2232025"/>
          <p14:tracePt t="3912" x="7585075" y="2232025"/>
          <p14:tracePt t="3919" x="7569200" y="2232025"/>
          <p14:tracePt t="3931" x="7553325" y="2239963"/>
          <p14:tracePt t="3935" x="7527925" y="2247900"/>
          <p14:tracePt t="3942" x="7512050" y="2255838"/>
          <p14:tracePt t="3949" x="7486650" y="2263775"/>
          <p14:tracePt t="3956" x="7462838" y="2281238"/>
          <p14:tracePt t="3966" x="7437438" y="2297113"/>
          <p14:tracePt t="3971" x="7413625" y="2305050"/>
          <p14:tracePt t="3977" x="7380288" y="2320925"/>
          <p14:tracePt t="3985" x="7356475" y="2330450"/>
          <p14:tracePt t="3996" x="7307263" y="2354263"/>
          <p14:tracePt t="4002" x="7258050" y="2370138"/>
          <p14:tracePt t="4010" x="7200900" y="2411413"/>
          <p14:tracePt t="4027" x="7035800" y="2478088"/>
          <p14:tracePt t="4033" x="6962775" y="2509838"/>
          <p14:tracePt t="4038" x="6913563" y="2543175"/>
          <p14:tracePt t="4045" x="6872288" y="2566988"/>
          <p14:tracePt t="4052" x="6848475" y="2576513"/>
          <p14:tracePt t="4061" x="6823075" y="2584450"/>
          <p14:tracePt t="4067" x="6807200" y="2592388"/>
          <p14:tracePt t="4076" x="6799263" y="2600325"/>
          <p14:tracePt t="4083" x="6789738" y="2600325"/>
          <p14:tracePt t="4097" x="6781800" y="2600325"/>
          <p14:tracePt t="4104" x="6773863" y="2600325"/>
          <p14:tracePt t="6420" x="6716713" y="2600325"/>
          <p14:tracePt t="6427" x="6642100" y="2600325"/>
          <p14:tracePt t="6434" x="6569075" y="2592388"/>
          <p14:tracePt t="6443" x="6486525" y="2592388"/>
          <p14:tracePt t="6448" x="6421438" y="2592388"/>
          <p14:tracePt t="6456" x="6338888" y="2584450"/>
          <p14:tracePt t="6464" x="6257925" y="2566988"/>
          <p14:tracePt t="6471" x="6159500" y="2559050"/>
          <p14:tracePt t="6479" x="6061075" y="2551113"/>
          <p14:tracePt t="6485" x="5962650" y="2535238"/>
          <p14:tracePt t="6494" x="5854700" y="2527300"/>
          <p14:tracePt t="6500" x="5683250" y="2517775"/>
          <p14:tracePt t="6510" x="5364163" y="2478088"/>
          <p14:tracePt t="6515" x="5133975" y="2468563"/>
          <p14:tracePt t="6523" x="4921250" y="2436813"/>
          <p14:tracePt t="6532" x="4691063" y="2428875"/>
          <p14:tracePt t="6538" x="4429125" y="2395538"/>
          <p14:tracePt t="6547" x="4116388" y="2379663"/>
          <p14:tracePt t="6552" x="3862388" y="2362200"/>
          <p14:tracePt t="6559" x="3592513" y="2312988"/>
          <p14:tracePt t="6567" x="3157538" y="2255838"/>
          <p14:tracePt t="6575" x="2836863" y="2206625"/>
          <p14:tracePt t="6582" x="2559050" y="2141538"/>
          <p14:tracePt t="6593" x="2287588" y="2074863"/>
          <p14:tracePt t="6597" x="2017713" y="2025650"/>
          <p14:tracePt t="6605" x="1852613" y="1993900"/>
          <p14:tracePt t="6613" x="1755775" y="1960563"/>
          <p14:tracePt t="6620" x="1681163" y="1952625"/>
          <p14:tracePt t="6627" x="1657350" y="1944688"/>
          <p14:tracePt t="6634" x="1631950" y="1936750"/>
          <p14:tracePt t="6642" x="1616075" y="1936750"/>
          <p14:tracePt t="6842" x="1616075" y="1927225"/>
          <p14:tracePt t="6849" x="1590675" y="1919288"/>
          <p14:tracePt t="6858" x="1549400" y="1895475"/>
          <p14:tracePt t="6865" x="1476375" y="1862138"/>
          <p14:tracePt t="6873" x="1401763" y="1820863"/>
          <p14:tracePt t="6880" x="1271588" y="1763713"/>
          <p14:tracePt t="6887" x="1139825" y="1681163"/>
          <p14:tracePt t="6895" x="1025525" y="1624013"/>
          <p14:tracePt t="6902" x="909638" y="1550988"/>
          <p14:tracePt t="6909" x="811213" y="1492250"/>
          <p14:tracePt t="6916" x="722313" y="1443038"/>
          <p14:tracePt t="6925" x="663575" y="1411288"/>
          <p14:tracePt t="6931" x="614363" y="1385888"/>
          <p14:tracePt t="6938" x="565150" y="1354138"/>
          <p14:tracePt t="6946" x="541338" y="1344613"/>
          <p14:tracePt t="6952" x="525463" y="1336675"/>
          <p14:tracePt t="6963" x="515938" y="1328738"/>
          <p14:tracePt t="6968" x="500063" y="1328738"/>
          <p14:tracePt t="6991" x="492125" y="1328738"/>
          <p14:tracePt t="7005" x="484188" y="1328738"/>
          <p14:tracePt t="7026" x="476250" y="1328738"/>
          <p14:tracePt t="7058" x="476250" y="1320800"/>
          <p14:tracePt t="7065" x="466725" y="1320800"/>
          <p14:tracePt t="7197" x="476250" y="1320800"/>
          <p14:tracePt t="7204" x="492125" y="1320800"/>
          <p14:tracePt t="7220" x="508000" y="1320800"/>
          <p14:tracePt t="7226" x="515938" y="1320800"/>
          <p14:tracePt t="7234" x="533400" y="1320800"/>
          <p14:tracePt t="7242" x="549275" y="1320800"/>
          <p14:tracePt t="7250" x="582613" y="1336675"/>
          <p14:tracePt t="7259" x="614363" y="1354138"/>
          <p14:tracePt t="7264" x="663575" y="1377950"/>
          <p14:tracePt t="7272" x="730250" y="1403350"/>
          <p14:tracePt t="7280" x="795338" y="1435100"/>
          <p14:tracePt t="7287" x="877888" y="1468438"/>
          <p14:tracePt t="7296" x="992188" y="1484313"/>
          <p14:tracePt t="7302" x="1057275" y="1501775"/>
          <p14:tracePt t="7309" x="1131888" y="1509713"/>
          <p14:tracePt t="7317" x="1214438" y="1517650"/>
          <p14:tracePt t="7326" x="1287463" y="1517650"/>
          <p14:tracePt t="7331" x="1352550" y="1517650"/>
          <p14:tracePt t="7341" x="1450975" y="1517650"/>
          <p14:tracePt t="7347" x="1533525" y="1517650"/>
          <p14:tracePt t="7353" x="1657350" y="1517650"/>
          <p14:tracePt t="7362" x="1779588" y="1492250"/>
          <p14:tracePt t="7369" x="1901825" y="1460500"/>
          <p14:tracePt t="7377" x="2066925" y="1393825"/>
          <p14:tracePt t="7383" x="2255838" y="1312863"/>
          <p14:tracePt t="7393" x="2501900" y="1230313"/>
          <p14:tracePt t="7399" x="2714625" y="1139825"/>
          <p14:tracePt t="7406" x="2862263" y="1082675"/>
          <p14:tracePt t="7415" x="3017838" y="1000125"/>
          <p14:tracePt t="7421" x="3108325" y="960438"/>
          <p14:tracePt t="7431" x="3198813" y="901700"/>
          <p14:tracePt t="7435" x="3230563" y="862013"/>
          <p14:tracePt t="7442" x="3255963" y="844550"/>
          <p14:tracePt t="7450" x="3271838" y="820738"/>
          <p14:tracePt t="7459" x="3289300" y="771525"/>
          <p14:tracePt t="7465" x="3289300" y="746125"/>
          <p14:tracePt t="7474" x="3289300" y="681038"/>
          <p14:tracePt t="7480" x="3289300" y="574675"/>
          <p14:tracePt t="7488" x="3271838" y="458788"/>
          <p14:tracePt t="7495" x="3248025" y="385763"/>
          <p14:tracePt t="7502" x="3198813" y="311150"/>
          <p14:tracePt t="7511" x="3173413" y="261938"/>
          <p14:tracePt t="7517" x="3132138" y="230188"/>
          <p14:tracePt t="7526" x="3108325" y="204788"/>
          <p14:tracePt t="7532" x="3074988" y="180975"/>
          <p14:tracePt t="7541" x="3043238" y="180975"/>
          <p14:tracePt t="7547" x="3017838" y="173038"/>
          <p14:tracePt t="7555" x="2984500" y="163513"/>
          <p14:tracePt t="7561" x="2960688" y="163513"/>
          <p14:tracePt t="7570" x="2935288" y="163513"/>
          <p14:tracePt t="7576" x="2919413" y="163513"/>
          <p14:tracePt t="7584" x="2911475" y="163513"/>
          <p14:tracePt t="7593" x="2895600" y="163513"/>
          <p14:tracePt t="7608" x="2886075" y="163513"/>
          <p14:tracePt t="7613" x="2878138" y="163513"/>
          <p14:tracePt t="7652" x="2870200" y="163513"/>
          <p14:tracePt t="11071" x="2870200" y="173038"/>
          <p14:tracePt t="11086" x="2870200" y="180975"/>
          <p14:tracePt t="11137" x="2870200" y="188913"/>
          <p14:tracePt t="11144" x="2870200" y="204788"/>
          <p14:tracePt t="11152" x="2878138" y="222250"/>
          <p14:tracePt t="11159" x="2895600" y="271463"/>
          <p14:tracePt t="11167" x="2911475" y="311150"/>
          <p14:tracePt t="11175" x="2944813" y="401638"/>
          <p14:tracePt t="11182" x="2968625" y="500063"/>
          <p14:tracePt t="11191" x="3009900" y="598488"/>
          <p14:tracePt t="11197" x="3043238" y="681038"/>
          <p14:tracePt t="11206" x="3074988" y="779463"/>
          <p14:tracePt t="11212" x="3116263" y="869950"/>
          <p14:tracePt t="11219" x="3165475" y="968375"/>
          <p14:tracePt t="11228" x="3206750" y="1116013"/>
          <p14:tracePt t="11234" x="3263900" y="1238250"/>
          <p14:tracePt t="11243" x="3313113" y="1377950"/>
          <p14:tracePt t="11249" x="3370263" y="1492250"/>
          <p14:tracePt t="11257" x="3419475" y="1590675"/>
          <p14:tracePt t="11263" x="3460750" y="1681163"/>
          <p14:tracePt t="11273" x="3494088" y="1755775"/>
          <p14:tracePt t="11279" x="3517900" y="1812925"/>
          <p14:tracePt t="11286" x="3525838" y="1838325"/>
          <p14:tracePt t="11295" x="3543300" y="1862138"/>
          <p14:tracePt t="11300" x="3551238" y="1887538"/>
          <p14:tracePt t="11310" x="3567113" y="1895475"/>
          <p14:tracePt t="11315" x="3575050" y="1919288"/>
          <p14:tracePt t="11322" x="3584575" y="1944688"/>
          <p14:tracePt t="11330" x="3600450" y="1968500"/>
          <p14:tracePt t="11345" x="3600450" y="1976438"/>
          <p14:tracePt t="11353" x="3608388" y="1985963"/>
          <p14:tracePt t="11361" x="3608388" y="1993900"/>
          <p14:tracePt t="11427" x="3616325" y="1993900"/>
          <p14:tracePt t="11434" x="3616325" y="2001838"/>
          <p14:tracePt t="11456" x="3616325" y="2009775"/>
          <p14:tracePt t="11494" x="3616325" y="2017713"/>
          <p14:tracePt t="11523" x="3575050" y="2017713"/>
          <p14:tracePt t="11531" x="3436938" y="2017713"/>
          <p14:tracePt t="11538" x="3271838" y="2017713"/>
          <p14:tracePt t="11545" x="3017838" y="2017713"/>
          <p14:tracePt t="11553" x="2722563" y="1976438"/>
          <p14:tracePt t="11560" x="2427288" y="1927225"/>
          <p14:tracePt t="11568" x="2098675" y="1838325"/>
          <p14:tracePt t="11576" x="1763713" y="1730375"/>
          <p14:tracePt t="11582" x="1393825" y="1608138"/>
          <p14:tracePt t="11592" x="1238250" y="1525588"/>
          <p14:tracePt t="11597" x="1025525" y="1419225"/>
          <p14:tracePt t="11606" x="919163" y="1354138"/>
          <p14:tracePt t="11612" x="811213" y="1295400"/>
          <p14:tracePt t="11620" x="730250" y="1246188"/>
          <p14:tracePt t="11629" x="688975" y="1214438"/>
          <p14:tracePt t="11633" x="647700" y="1189038"/>
          <p14:tracePt t="11644" x="631825" y="1173163"/>
          <p14:tracePt t="11649" x="623888" y="1165225"/>
          <p14:tracePt t="11656" x="614363" y="1165225"/>
          <p14:tracePt t="11664" x="606425" y="1165225"/>
          <p14:tracePt t="11723" x="614363" y="1165225"/>
          <p14:tracePt t="11731" x="623888" y="1165225"/>
          <p14:tracePt t="11739" x="631825" y="1165225"/>
          <p14:tracePt t="11746" x="639763" y="1165225"/>
          <p14:tracePt t="11755" x="655638" y="1173163"/>
          <p14:tracePt t="11760" x="681038" y="1189038"/>
          <p14:tracePt t="11768" x="704850" y="1189038"/>
          <p14:tracePt t="11776" x="730250" y="1196975"/>
          <p14:tracePt t="11783" x="771525" y="1214438"/>
          <p14:tracePt t="11789" x="811213" y="1230313"/>
          <p14:tracePt t="11797" x="860425" y="1246188"/>
          <p14:tracePt t="11807" x="901700" y="1263650"/>
          <p14:tracePt t="11812" x="968375" y="1295400"/>
          <p14:tracePt t="11822" x="1025525" y="1304925"/>
          <p14:tracePt t="11827" x="1066800" y="1320800"/>
          <p14:tracePt t="11835" x="1131888" y="1344613"/>
          <p14:tracePt t="11844" x="1147763" y="1344613"/>
          <p14:tracePt t="11849" x="1173163" y="1354138"/>
          <p14:tracePt t="11855" x="1181100" y="1354138"/>
          <p14:tracePt t="11873" x="1189038" y="1354138"/>
          <p14:tracePt t="11889" x="1189038" y="1344613"/>
          <p14:tracePt t="11894" x="1181100" y="1287463"/>
          <p14:tracePt t="11903" x="1106488" y="1165225"/>
          <p14:tracePt t="11909" x="935038" y="862013"/>
          <p14:tracePt t="11916" x="631825" y="419100"/>
          <p14:tracePt t="11922" x="393700" y="131763"/>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ctrTitle"/>
          </p:nvPr>
        </p:nvSpPr>
        <p:spPr>
          <a:xfrm>
            <a:off x="335250" y="932100"/>
            <a:ext cx="5508300" cy="16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VR &amp; AI </a:t>
            </a:r>
            <a:endParaRPr dirty="0"/>
          </a:p>
        </p:txBody>
      </p:sp>
      <p:sp>
        <p:nvSpPr>
          <p:cNvPr id="99" name="Google Shape;99;p19"/>
          <p:cNvSpPr txBox="1">
            <a:spLocks noGrp="1"/>
          </p:cNvSpPr>
          <p:nvPr>
            <p:ph type="subTitle" idx="1"/>
          </p:nvPr>
        </p:nvSpPr>
        <p:spPr>
          <a:xfrm>
            <a:off x="335250" y="2727850"/>
            <a:ext cx="3914700" cy="161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Wyatt Frerichs</a:t>
            </a:r>
            <a:endParaRPr/>
          </a:p>
          <a:p>
            <a:pPr marL="0" lvl="0" indent="0" algn="l" rtl="0">
              <a:spcBef>
                <a:spcPts val="0"/>
              </a:spcBef>
              <a:spcAft>
                <a:spcPts val="0"/>
              </a:spcAft>
              <a:buNone/>
            </a:pPr>
            <a:r>
              <a:rPr lang="en"/>
              <a:t>&amp;</a:t>
            </a:r>
            <a:endParaRPr/>
          </a:p>
          <a:p>
            <a:pPr marL="0" lvl="0" indent="0" algn="l" rtl="0">
              <a:spcBef>
                <a:spcPts val="0"/>
              </a:spcBef>
              <a:spcAft>
                <a:spcPts val="0"/>
              </a:spcAft>
              <a:buNone/>
            </a:pPr>
            <a:r>
              <a:rPr lang="en"/>
              <a:t>Amber McClurg</a:t>
            </a:r>
            <a:endParaRPr/>
          </a:p>
        </p:txBody>
      </p:sp>
      <p:pic>
        <p:nvPicPr>
          <p:cNvPr id="7" name="Audio 6">
            <a:hlinkClick r:id="" action="ppaction://media"/>
            <a:extLst>
              <a:ext uri="{FF2B5EF4-FFF2-40B4-BE49-F238E27FC236}">
                <a16:creationId xmlns:a16="http://schemas.microsoft.com/office/drawing/2014/main" id="{B810D334-A025-4650-907F-E94CE3B59E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58"/>
    </mc:Choice>
    <mc:Fallback xmlns="">
      <p:transition spd="slow" advTm="2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52" x="958850" y="2493963"/>
          <p14:tracePt t="482" x="968375" y="2493963"/>
          <p14:tracePt t="496" x="976313" y="2493963"/>
          <p14:tracePt t="526" x="984250" y="2493963"/>
          <p14:tracePt t="534" x="992188" y="2501900"/>
          <p14:tracePt t="548" x="1000125" y="2501900"/>
          <p14:tracePt t="555" x="1017588" y="2501900"/>
          <p14:tracePt t="562" x="1025525" y="2501900"/>
          <p14:tracePt t="570" x="1041400" y="2501900"/>
          <p14:tracePt t="577" x="1057275" y="2501900"/>
          <p14:tracePt t="586" x="1082675" y="2501900"/>
          <p14:tracePt t="592" x="1123950" y="2509838"/>
          <p14:tracePt t="602" x="1155700" y="2509838"/>
          <p14:tracePt t="607" x="1204913" y="2509838"/>
          <p14:tracePt t="615" x="1263650" y="2517775"/>
          <p14:tracePt t="623" x="1336675" y="2517775"/>
          <p14:tracePt t="629" x="1393825" y="2527300"/>
          <p14:tracePt t="636" x="1450975" y="2535238"/>
          <p14:tracePt t="644" x="1517650" y="2535238"/>
          <p14:tracePt t="652" x="1590675" y="2551113"/>
          <p14:tracePt t="659" x="1689100" y="2559050"/>
          <p14:tracePt t="668" x="1779588" y="2559050"/>
          <p14:tracePt t="673" x="1878013" y="2566988"/>
          <p14:tracePt t="681" x="1951038" y="2576513"/>
          <p14:tracePt t="690" x="2033588" y="2576513"/>
          <p14:tracePt t="696" x="2090738" y="2592388"/>
          <p14:tracePt t="705" x="2157413" y="2600325"/>
          <p14:tracePt t="711" x="2230438" y="2608263"/>
          <p14:tracePt t="719" x="2312988" y="2608263"/>
          <p14:tracePt t="726" x="2386013" y="2616200"/>
          <p14:tracePt t="734" x="2452688" y="2633663"/>
          <p14:tracePt t="741" x="2525713" y="2633663"/>
          <p14:tracePt t="748" x="2582863" y="2641600"/>
          <p14:tracePt t="757" x="2640013" y="2649538"/>
          <p14:tracePt t="763" x="2681288" y="2657475"/>
          <p14:tracePt t="772" x="2706688" y="2657475"/>
          <p14:tracePt t="778" x="2738438" y="2665413"/>
          <p14:tracePt t="786" x="2747963" y="2674938"/>
          <p14:tracePt t="793" x="2771775" y="2674938"/>
          <p14:tracePt t="801" x="2779713" y="2682875"/>
          <p14:tracePt t="816" x="2787650" y="2682875"/>
          <p14:tracePt t="823" x="2787650" y="2690813"/>
          <p14:tracePt t="829" x="2797175" y="2690813"/>
          <p14:tracePt t="838" x="2797175" y="2698750"/>
          <p14:tracePt t="860" x="2805113" y="2698750"/>
          <p14:tracePt t="868" x="2805113" y="2706688"/>
          <p14:tracePt t="875" x="2813050" y="2706688"/>
          <p14:tracePt t="882" x="2813050" y="2714625"/>
          <p14:tracePt t="1320" x="2820988" y="2714625"/>
          <p14:tracePt t="1327" x="2828925" y="2724150"/>
          <p14:tracePt t="1335" x="2886075" y="2747963"/>
          <p14:tracePt t="1343" x="3033713" y="2805113"/>
          <p14:tracePt t="1351" x="3279775" y="2887663"/>
          <p14:tracePt t="1356" x="3600450" y="3009900"/>
          <p14:tracePt t="1365" x="3854450" y="3108325"/>
          <p14:tracePt t="1373" x="4214813" y="3198813"/>
          <p14:tracePt t="1379" x="4460875" y="3255963"/>
          <p14:tracePt t="1387" x="4600575" y="3289300"/>
          <p14:tracePt t="1393" x="4724400" y="3314700"/>
          <p14:tracePt t="1402" x="4797425" y="3322638"/>
          <p14:tracePt t="1409" x="4895850" y="3338513"/>
          <p14:tracePt t="1417" x="4937125" y="3338513"/>
          <p14:tracePt t="1423" x="4994275" y="3338513"/>
          <p14:tracePt t="1432" x="5059363" y="3338513"/>
          <p14:tracePt t="1438" x="5100638" y="3338513"/>
          <p14:tracePt t="1446" x="5141913" y="3338513"/>
          <p14:tracePt t="1453" x="5167313" y="3338513"/>
          <p14:tracePt t="1461" x="5199063" y="3338513"/>
          <p14:tracePt t="1469" x="5224463" y="3338513"/>
          <p14:tracePt t="1476" x="5232400" y="3346450"/>
          <p14:tracePt t="1485" x="5240338" y="3346450"/>
          <p14:tracePt t="1490" x="5248275" y="3346450"/>
          <p14:tracePt t="1499" x="5256213" y="3354388"/>
          <p14:tracePt t="1513" x="5265738" y="3354388"/>
          <p14:tracePt t="1528" x="5265738" y="3363913"/>
          <p14:tracePt t="1556" x="5256213" y="3363913"/>
          <p14:tracePt t="1565" x="5248275" y="3363913"/>
          <p14:tracePt t="1573" x="5224463" y="3363913"/>
          <p14:tracePt t="1580" x="5175250" y="3363913"/>
          <p14:tracePt t="1587" x="5076825" y="3363913"/>
          <p14:tracePt t="1594" x="4953000" y="3338513"/>
          <p14:tracePt t="1603" x="4830763" y="3305175"/>
          <p14:tracePt t="1609" x="4740275" y="3265488"/>
          <p14:tracePt t="1617" x="4641850" y="3198813"/>
          <p14:tracePt t="1623" x="4535488" y="3141663"/>
          <p14:tracePt t="1631" x="4437063" y="3068638"/>
          <p14:tracePt t="1639" x="4346575" y="3019425"/>
          <p14:tracePt t="1646" x="4264025" y="2970213"/>
          <p14:tracePt t="1655" x="4149725" y="2921000"/>
          <p14:tracePt t="1661" x="4043363" y="2871788"/>
          <p14:tracePt t="1668" x="3944938" y="2830513"/>
          <p14:tracePt t="1676" x="3779838" y="2747963"/>
          <p14:tracePt t="1685" x="3551238" y="2674938"/>
          <p14:tracePt t="1690" x="3297238" y="2592388"/>
          <p14:tracePt t="1698" x="3092450" y="2501900"/>
          <p14:tracePt t="1708" x="2870200" y="2379663"/>
          <p14:tracePt t="1712" x="2574925" y="2206625"/>
          <p14:tracePt t="1723" x="2222500" y="2017713"/>
          <p14:tracePt t="1728" x="1870075" y="1838325"/>
          <p14:tracePt t="1734" x="1598613" y="1698625"/>
          <p14:tracePt t="1742" x="1295400" y="1525588"/>
          <p14:tracePt t="1751" x="976313" y="1362075"/>
          <p14:tracePt t="1757" x="639763" y="1139825"/>
          <p14:tracePt t="1767" x="409575" y="935038"/>
          <p14:tracePt t="1773" x="254000" y="795338"/>
          <p14:tracePt t="1780" x="131763" y="704850"/>
          <p14:tracePt t="1786" x="41275" y="6238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rotWithShape="1">
          <a:blip r:embed="rId5">
            <a:alphaModFix/>
          </a:blip>
          <a:srcRect l="-3290" t="12495" r="3289" b="12502"/>
          <a:stretch/>
        </p:blipFill>
        <p:spPr>
          <a:xfrm>
            <a:off x="5818900" y="148300"/>
            <a:ext cx="3172699" cy="1588474"/>
          </a:xfrm>
          <a:prstGeom prst="rect">
            <a:avLst/>
          </a:prstGeom>
          <a:noFill/>
          <a:ln>
            <a:noFill/>
          </a:ln>
        </p:spPr>
      </p:pic>
      <p:sp>
        <p:nvSpPr>
          <p:cNvPr id="113" name="Google Shape;113;p21"/>
          <p:cNvSpPr txBox="1">
            <a:spLocks noGrp="1"/>
          </p:cNvSpPr>
          <p:nvPr>
            <p:ph type="title"/>
          </p:nvPr>
        </p:nvSpPr>
        <p:spPr>
          <a:xfrm>
            <a:off x="141175" y="85175"/>
            <a:ext cx="4779300" cy="113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are VR and AI? </a:t>
            </a:r>
            <a:endParaRPr/>
          </a:p>
        </p:txBody>
      </p:sp>
      <p:sp>
        <p:nvSpPr>
          <p:cNvPr id="114" name="Google Shape;114;p21"/>
          <p:cNvSpPr txBox="1">
            <a:spLocks noGrp="1"/>
          </p:cNvSpPr>
          <p:nvPr>
            <p:ph type="body" idx="1"/>
          </p:nvPr>
        </p:nvSpPr>
        <p:spPr>
          <a:xfrm>
            <a:off x="0" y="943250"/>
            <a:ext cx="4290000" cy="40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rPr>
              <a:t>Virtural Reality uses technology to create simulated environments that we can submerge ourselves into.</a:t>
            </a:r>
            <a:endParaRPr sz="1800" dirty="0">
              <a:solidFill>
                <a:schemeClr val="dk1"/>
              </a:solidFill>
            </a:endParaRPr>
          </a:p>
          <a:p>
            <a:pPr marL="0" lvl="0" indent="0" algn="l" rtl="0">
              <a:spcBef>
                <a:spcPts val="1600"/>
              </a:spcBef>
              <a:spcAft>
                <a:spcPts val="0"/>
              </a:spcAft>
              <a:buNone/>
            </a:pPr>
            <a:endParaRPr sz="1800" dirty="0">
              <a:solidFill>
                <a:schemeClr val="dk1"/>
              </a:solidFill>
            </a:endParaRPr>
          </a:p>
          <a:p>
            <a:pPr marL="0" lvl="0" indent="0" algn="l" rtl="0">
              <a:spcBef>
                <a:spcPts val="1600"/>
              </a:spcBef>
              <a:spcAft>
                <a:spcPts val="0"/>
              </a:spcAft>
              <a:buNone/>
            </a:pPr>
            <a:r>
              <a:rPr lang="en" sz="1800" dirty="0">
                <a:solidFill>
                  <a:schemeClr val="dk1"/>
                </a:solidFill>
              </a:rPr>
              <a:t>Artificial intelligence entails that the machines are capable of carrying out so-called “smart tasks” and make independent and complex decisions.</a:t>
            </a:r>
            <a:endParaRPr sz="1800" dirty="0">
              <a:solidFill>
                <a:schemeClr val="dk1"/>
              </a:solidFill>
            </a:endParaRPr>
          </a:p>
          <a:p>
            <a:pPr marL="0" lvl="0" indent="0" algn="l" rtl="0">
              <a:spcBef>
                <a:spcPts val="1600"/>
              </a:spcBef>
              <a:spcAft>
                <a:spcPts val="1600"/>
              </a:spcAft>
              <a:buClr>
                <a:schemeClr val="dk1"/>
              </a:buClr>
              <a:buSzPts val="1100"/>
              <a:buFont typeface="Arial"/>
              <a:buNone/>
            </a:pPr>
            <a:endParaRPr sz="1800" dirty="0">
              <a:solidFill>
                <a:schemeClr val="dk1"/>
              </a:solidFill>
            </a:endParaRPr>
          </a:p>
        </p:txBody>
      </p:sp>
      <p:pic>
        <p:nvPicPr>
          <p:cNvPr id="115" name="Google Shape;115;p21"/>
          <p:cNvPicPr preferRelativeResize="0"/>
          <p:nvPr/>
        </p:nvPicPr>
        <p:blipFill>
          <a:blip r:embed="rId6">
            <a:alphaModFix/>
          </a:blip>
          <a:stretch>
            <a:fillRect/>
          </a:stretch>
        </p:blipFill>
        <p:spPr>
          <a:xfrm>
            <a:off x="4082150" y="1825825"/>
            <a:ext cx="5061850" cy="3206350"/>
          </a:xfrm>
          <a:prstGeom prst="rect">
            <a:avLst/>
          </a:prstGeom>
          <a:noFill/>
          <a:ln>
            <a:noFill/>
          </a:ln>
        </p:spPr>
      </p:pic>
      <p:pic>
        <p:nvPicPr>
          <p:cNvPr id="5" name="Audio 4">
            <a:hlinkClick r:id="" action="ppaction://media"/>
            <a:extLst>
              <a:ext uri="{FF2B5EF4-FFF2-40B4-BE49-F238E27FC236}">
                <a16:creationId xmlns:a16="http://schemas.microsoft.com/office/drawing/2014/main" id="{9924CA0F-1615-4ED2-9B9A-86351B5766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304"/>
    </mc:Choice>
    <mc:Fallback xmlns="">
      <p:transition spd="slow" advTm="33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3" x="2066925" y="722313"/>
          <p14:tracePt t="295" x="2074863" y="722313"/>
          <p14:tracePt t="310" x="2082800" y="722313"/>
          <p14:tracePt t="333" x="2090738" y="722313"/>
          <p14:tracePt t="363" x="2098675" y="722313"/>
          <p14:tracePt t="414" x="2108200" y="722313"/>
          <p14:tracePt t="437" x="2116138" y="722313"/>
          <p14:tracePt t="719" x="2132013" y="722313"/>
          <p14:tracePt t="726" x="2147888" y="722313"/>
          <p14:tracePt t="734" x="2173288" y="722313"/>
          <p14:tracePt t="742" x="2214563" y="722313"/>
          <p14:tracePt t="750" x="2312988" y="722313"/>
          <p14:tracePt t="758" x="2435225" y="722313"/>
          <p14:tracePt t="763" x="2590800" y="746125"/>
          <p14:tracePt t="771" x="2722563" y="746125"/>
          <p14:tracePt t="778" x="2820988" y="754063"/>
          <p14:tracePt t="786" x="2935288" y="763588"/>
          <p14:tracePt t="795" x="3001963" y="779463"/>
          <p14:tracePt t="800" x="3100388" y="787400"/>
          <p14:tracePt t="809" x="3181350" y="795338"/>
          <p14:tracePt t="815" x="3230563" y="803275"/>
          <p14:tracePt t="824" x="3297238" y="803275"/>
          <p14:tracePt t="831" x="3328988" y="812800"/>
          <p14:tracePt t="838" x="3370263" y="820738"/>
          <p14:tracePt t="846" x="3403600" y="828675"/>
          <p14:tracePt t="852" x="3444875" y="828675"/>
          <p14:tracePt t="861" x="3468688" y="836613"/>
          <p14:tracePt t="867" x="3494088" y="844550"/>
          <p14:tracePt t="874" x="3535363" y="852488"/>
          <p14:tracePt t="882" x="3559175" y="869950"/>
          <p14:tracePt t="891" x="3584575" y="869950"/>
          <p14:tracePt t="897" x="3616325" y="885825"/>
          <p14:tracePt t="911" x="3665538" y="893763"/>
          <p14:tracePt t="919" x="3690938" y="901700"/>
          <p14:tracePt t="927" x="3706813" y="901700"/>
          <p14:tracePt t="933" x="3714750" y="901700"/>
          <p14:tracePt t="943" x="3730625" y="901700"/>
          <p14:tracePt t="963" x="3748088" y="901700"/>
          <p14:tracePt t="986" x="3756025" y="911225"/>
          <p14:tracePt t="1001" x="3763963" y="911225"/>
          <p14:tracePt t="1015" x="3771900" y="911225"/>
          <p14:tracePt t="1238" x="3771900" y="919163"/>
          <p14:tracePt t="1299" x="3779838" y="919163"/>
          <p14:tracePt t="1312" x="3789363" y="919163"/>
          <p14:tracePt t="1321" x="3789363" y="927100"/>
          <p14:tracePt t="1329" x="3797300" y="927100"/>
          <p14:tracePt t="1335" x="3805238" y="935038"/>
          <p14:tracePt t="1343" x="3813175" y="942975"/>
          <p14:tracePt t="1350" x="3829050" y="950913"/>
          <p14:tracePt t="1358" x="3854450" y="968375"/>
          <p14:tracePt t="1365" x="3887788" y="976313"/>
          <p14:tracePt t="1374" x="3927475" y="992188"/>
          <p14:tracePt t="1379" x="3976688" y="1000125"/>
          <p14:tracePt t="1388" x="4035425" y="1017588"/>
          <p14:tracePt t="1395" x="4075113" y="1025525"/>
          <p14:tracePt t="1402" x="4108450" y="1033463"/>
          <p14:tracePt t="1411" x="4157663" y="1041400"/>
          <p14:tracePt t="1416" x="4191000" y="1049338"/>
          <p14:tracePt t="1425" x="4214813" y="1058863"/>
          <p14:tracePt t="1431" x="4240213" y="1066800"/>
          <p14:tracePt t="1441" x="4271963" y="1074738"/>
          <p14:tracePt t="1446" x="4297363" y="1082675"/>
          <p14:tracePt t="1454" x="4330700" y="1082675"/>
          <p14:tracePt t="1462" x="4338638" y="1090613"/>
          <p14:tracePt t="1468" x="4362450" y="1090613"/>
          <p14:tracePt t="1477" x="4387850" y="1090613"/>
          <p14:tracePt t="1491" x="4411663" y="1090613"/>
          <p14:tracePt t="1507" x="4429125" y="1090613"/>
          <p14:tracePt t="1513" x="4452938" y="1090613"/>
          <p14:tracePt t="1528" x="4468813" y="1090613"/>
          <p14:tracePt t="1535" x="4478338" y="1082675"/>
          <p14:tracePt t="1542" x="4486275" y="1058863"/>
          <p14:tracePt t="1556" x="4502150" y="1017588"/>
          <p14:tracePt t="4311" x="4502150" y="1025525"/>
          <p14:tracePt t="4333" x="4502150" y="1033463"/>
          <p14:tracePt t="4341" x="4502150" y="1041400"/>
          <p14:tracePt t="4349" x="4510088" y="1049338"/>
          <p14:tracePt t="4356" x="4510088" y="1074738"/>
          <p14:tracePt t="4363" x="4518025" y="1116013"/>
          <p14:tracePt t="4372" x="4518025" y="1139825"/>
          <p14:tracePt t="4377" x="4527550" y="1189038"/>
          <p14:tracePt t="4386" x="4527550" y="1222375"/>
          <p14:tracePt t="4394" x="4527550" y="1255713"/>
          <p14:tracePt t="4400" x="4527550" y="1279525"/>
          <p14:tracePt t="4408" x="4527550" y="1304925"/>
          <p14:tracePt t="4415" x="4527550" y="1328738"/>
          <p14:tracePt t="4422" x="4527550" y="1344613"/>
          <p14:tracePt t="4430" x="4527550" y="1362075"/>
          <p14:tracePt t="4439" x="4527550" y="1377950"/>
          <p14:tracePt t="4445" x="4518025" y="1393825"/>
          <p14:tracePt t="4452" x="4494213" y="1403350"/>
          <p14:tracePt t="4460" x="4460875" y="1427163"/>
          <p14:tracePt t="4467" x="4387850" y="1476375"/>
          <p14:tracePt t="4476" x="4297363" y="1517650"/>
          <p14:tracePt t="4482" x="4149725" y="1590675"/>
          <p14:tracePt t="4490" x="3903663" y="1722438"/>
          <p14:tracePt t="4497" x="3592513" y="1846263"/>
          <p14:tracePt t="4505" x="3328988" y="1944688"/>
          <p14:tracePt t="4511" x="3165475" y="1993900"/>
          <p14:tracePt t="4519" x="2911475" y="2058988"/>
          <p14:tracePt t="4528" x="2747963" y="2108200"/>
          <p14:tracePt t="4533" x="2525713" y="2149475"/>
          <p14:tracePt t="4544" x="2312988" y="2190750"/>
          <p14:tracePt t="4548" x="2124075" y="2232025"/>
          <p14:tracePt t="4555" x="1911350" y="2263775"/>
          <p14:tracePt t="4563" x="1730375" y="2271713"/>
          <p14:tracePt t="4572" x="1549400" y="2305050"/>
          <p14:tracePt t="4578" x="1450975" y="2320925"/>
          <p14:tracePt t="4585" x="1344613" y="2346325"/>
          <p14:tracePt t="4594" x="1246188" y="2354263"/>
          <p14:tracePt t="4600" x="1173163" y="2379663"/>
          <p14:tracePt t="4609" x="1090613" y="2395538"/>
          <p14:tracePt t="4614" x="1017588" y="2419350"/>
          <p14:tracePt t="4621" x="942975" y="2419350"/>
          <p14:tracePt t="4630" x="901700" y="2419350"/>
          <p14:tracePt t="4638" x="860425" y="2419350"/>
          <p14:tracePt t="4645" x="828675" y="2419350"/>
          <p14:tracePt t="4652" x="811213" y="2419350"/>
          <p14:tracePt t="4660" x="795338" y="2419350"/>
          <p14:tracePt t="4668" x="787400" y="2419350"/>
          <p14:tracePt t="4675" x="771525" y="2419350"/>
          <p14:tracePt t="4682" x="762000" y="2419350"/>
          <p14:tracePt t="4704" x="746125" y="2419350"/>
          <p14:tracePt t="4712" x="730250" y="2419350"/>
          <p14:tracePt t="4727" x="712788" y="2419350"/>
          <p14:tracePt t="4735" x="704850" y="2419350"/>
          <p14:tracePt t="4750" x="696913" y="2419350"/>
          <p14:tracePt t="4763" x="688975" y="2395538"/>
          <p14:tracePt t="4771" x="681038" y="2370138"/>
          <p14:tracePt t="4779" x="673100" y="2338388"/>
          <p14:tracePt t="4788" x="673100" y="2330450"/>
          <p14:tracePt t="4795" x="673100" y="2297113"/>
          <p14:tracePt t="4802" x="673100" y="2281238"/>
          <p14:tracePt t="4810" x="673100" y="2263775"/>
          <p14:tracePt t="4815" x="673100" y="2239963"/>
          <p14:tracePt t="4823" x="673100" y="2214563"/>
          <p14:tracePt t="4831" x="681038" y="2190750"/>
          <p14:tracePt t="4839" x="688975" y="2173288"/>
          <p14:tracePt t="4845" x="704850" y="2141538"/>
          <p14:tracePt t="4855" x="722313" y="2116138"/>
          <p14:tracePt t="4860" x="738188" y="2084388"/>
          <p14:tracePt t="4870" x="746125" y="2051050"/>
          <p14:tracePt t="4877" x="762000" y="2025650"/>
          <p14:tracePt t="4889" x="771525" y="2009775"/>
          <p14:tracePt t="4898" x="779463" y="1976438"/>
          <p14:tracePt t="4905" x="787400" y="1968500"/>
          <p14:tracePt t="4915" x="795338" y="1960563"/>
          <p14:tracePt t="4929" x="803275" y="1944688"/>
          <p14:tracePt t="4933" x="811213" y="1944688"/>
          <p14:tracePt t="4942" x="811213" y="1936750"/>
          <p14:tracePt t="4950" x="820738" y="1936750"/>
          <p14:tracePt t="4956" x="820738" y="1927225"/>
          <p14:tracePt t="4979" x="828675" y="1927225"/>
          <p14:tracePt t="4989" x="836613" y="1927225"/>
          <p14:tracePt t="4994" x="844550" y="1927225"/>
          <p14:tracePt t="5001" x="844550" y="1919288"/>
          <p14:tracePt t="5008" x="852488" y="1919288"/>
          <p14:tracePt t="5016" x="860425" y="1911350"/>
          <p14:tracePt t="5025" x="860425" y="1903413"/>
          <p14:tracePt t="5031" x="877888" y="1903413"/>
          <p14:tracePt t="5041" x="893763" y="1903413"/>
          <p14:tracePt t="5046" x="909638" y="1895475"/>
          <p14:tracePt t="5055" x="935038" y="1887538"/>
          <p14:tracePt t="5060" x="958850" y="1878013"/>
          <p14:tracePt t="5069" x="1000125" y="1878013"/>
          <p14:tracePt t="5077" x="1025525" y="1870075"/>
          <p14:tracePt t="5082" x="1049338" y="1870075"/>
          <p14:tracePt t="5092" x="1066800" y="1870075"/>
          <p14:tracePt t="5097" x="1090613" y="1870075"/>
          <p14:tracePt t="5105" x="1098550" y="1870075"/>
          <p14:tracePt t="5113" x="1116013" y="1870075"/>
          <p14:tracePt t="5122" x="1123950" y="1870075"/>
          <p14:tracePt t="5127" x="1139825" y="1870075"/>
          <p14:tracePt t="5135" x="1147763" y="1870075"/>
          <p14:tracePt t="5142" x="1165225" y="1870075"/>
          <p14:tracePt t="5150" x="1181100" y="1870075"/>
          <p14:tracePt t="5158" x="1196975" y="1862138"/>
          <p14:tracePt t="5164" x="1246188" y="1854200"/>
          <p14:tracePt t="5172" x="1279525" y="1838325"/>
          <p14:tracePt t="5180" x="1336675" y="1820863"/>
          <p14:tracePt t="5189" x="1393825" y="1797050"/>
          <p14:tracePt t="5194" x="1443038" y="1789113"/>
          <p14:tracePt t="5202" x="1500188" y="1755775"/>
          <p14:tracePt t="5210" x="1574800" y="1747838"/>
          <p14:tracePt t="5217" x="1673225" y="1714500"/>
          <p14:tracePt t="5226" x="1763713" y="1706563"/>
          <p14:tracePt t="5231" x="1862138" y="1689100"/>
          <p14:tracePt t="5239" x="1943100" y="1681163"/>
          <p14:tracePt t="5246" x="2000250" y="1681163"/>
          <p14:tracePt t="5254" x="2058988" y="1681163"/>
          <p14:tracePt t="5261" x="2082800" y="1681163"/>
          <p14:tracePt t="5269" x="2124075" y="1673225"/>
          <p14:tracePt t="5275" x="2147888" y="1673225"/>
          <p14:tracePt t="5283" x="2173288" y="1673225"/>
          <p14:tracePt t="5290" x="2189163" y="1673225"/>
          <p14:tracePt t="5298" x="2214563" y="1673225"/>
          <p14:tracePt t="5305" x="2222500" y="1673225"/>
          <p14:tracePt t="5312" x="2255838" y="1673225"/>
          <p14:tracePt t="5322" x="2263775" y="1673225"/>
          <p14:tracePt t="5328" x="2295525" y="1673225"/>
          <p14:tracePt t="5335" x="2328863" y="1673225"/>
          <p14:tracePt t="5343" x="2370138" y="1673225"/>
          <p14:tracePt t="5350" x="2403475" y="1673225"/>
          <p14:tracePt t="5359" x="2443163" y="1673225"/>
          <p14:tracePt t="5365" x="2484438" y="1673225"/>
          <p14:tracePt t="5372" x="2517775" y="1665288"/>
          <p14:tracePt t="5379" x="2559050" y="1665288"/>
          <p14:tracePt t="5388" x="2600325" y="1649413"/>
          <p14:tracePt t="5394" x="2657475" y="1639888"/>
          <p14:tracePt t="5402" x="2722563" y="1616075"/>
          <p14:tracePt t="5410" x="2763838" y="1600200"/>
          <p14:tracePt t="5417" x="2828925" y="1582738"/>
          <p14:tracePt t="5427" x="2862263" y="1566863"/>
          <p14:tracePt t="5432" x="2903538" y="1558925"/>
          <p14:tracePt t="5440" x="2927350" y="1550988"/>
          <p14:tracePt t="5447" x="2960688" y="1541463"/>
          <p14:tracePt t="5455" x="2976563" y="1541463"/>
          <p14:tracePt t="5461" x="3001963" y="1541463"/>
          <p14:tracePt t="5470" x="3025775" y="1541463"/>
          <p14:tracePt t="5476" x="3033713" y="1541463"/>
          <p14:tracePt t="5484" x="3051175" y="1541463"/>
          <p14:tracePt t="5492" x="3059113" y="1541463"/>
          <p14:tracePt t="5499" x="3067050" y="1541463"/>
          <p14:tracePt t="5504" x="3074988" y="1541463"/>
          <p14:tracePt t="5513" x="3082925" y="1541463"/>
          <p14:tracePt t="5528" x="3100388" y="1541463"/>
          <p14:tracePt t="5542" x="3124200" y="1541463"/>
          <p14:tracePt t="5551" x="3149600" y="1541463"/>
          <p14:tracePt t="5557" x="3165475" y="1541463"/>
          <p14:tracePt t="5565" x="3190875" y="1541463"/>
          <p14:tracePt t="5573" x="3214688" y="1541463"/>
          <p14:tracePt t="5580" x="3240088" y="1541463"/>
          <p14:tracePt t="5590" x="3263900" y="1541463"/>
          <p14:tracePt t="5595" x="3279775" y="1541463"/>
          <p14:tracePt t="5604" x="3297238" y="1550988"/>
          <p14:tracePt t="5610" x="3321050" y="1550988"/>
          <p14:tracePt t="5617" x="3338513" y="1550988"/>
          <p14:tracePt t="5623" x="3362325" y="1558925"/>
          <p14:tracePt t="5631" x="3378200" y="1566863"/>
          <p14:tracePt t="5640" x="3395663" y="1574800"/>
          <p14:tracePt t="5646" x="3411538" y="1582738"/>
          <p14:tracePt t="5655" x="3427413" y="1590675"/>
          <p14:tracePt t="5661" x="3444875" y="1600200"/>
          <p14:tracePt t="5671" x="3460750" y="1608138"/>
          <p14:tracePt t="5676" x="3476625" y="1608138"/>
          <p14:tracePt t="5684" x="3486150" y="1616075"/>
          <p14:tracePt t="5690" x="3502025" y="1624013"/>
          <p14:tracePt t="5699" x="3517900" y="1631950"/>
          <p14:tracePt t="5707" x="3525838" y="1631950"/>
          <p14:tracePt t="5713" x="3543300" y="1639888"/>
          <p14:tracePt t="5721" x="3559175" y="1649413"/>
          <p14:tracePt t="5728" x="3567113" y="1649413"/>
          <p14:tracePt t="5737" x="3584575" y="1657350"/>
          <p14:tracePt t="5743" x="3600450" y="1657350"/>
          <p14:tracePt t="5752" x="3624263" y="1673225"/>
          <p14:tracePt t="5759" x="3633788" y="1673225"/>
          <p14:tracePt t="5766" x="3649663" y="1681163"/>
          <p14:tracePt t="5774" x="3657600" y="1681163"/>
          <p14:tracePt t="5780" x="3681413" y="1689100"/>
          <p14:tracePt t="5789" x="3698875" y="1689100"/>
          <p14:tracePt t="5795" x="3706813" y="1698625"/>
          <p14:tracePt t="5805" x="3722688" y="1698625"/>
          <p14:tracePt t="5810" x="3740150" y="1698625"/>
          <p14:tracePt t="5818" x="3748088" y="1698625"/>
          <p14:tracePt t="5825" x="3763963" y="1706563"/>
          <p14:tracePt t="5832" x="3779838" y="1714500"/>
          <p14:tracePt t="5841" x="3789363" y="1714500"/>
          <p14:tracePt t="5848" x="3805238" y="1714500"/>
          <p14:tracePt t="5855" x="3821113" y="1714500"/>
          <p14:tracePt t="5862" x="3821113" y="1722438"/>
          <p14:tracePt t="5871" x="3829050" y="1722438"/>
          <p14:tracePt t="5877" x="3829050" y="1730375"/>
          <p14:tracePt t="5885" x="3838575" y="1730375"/>
          <p14:tracePt t="5892" x="3838575" y="1739900"/>
          <p14:tracePt t="5914" x="3838575" y="1747838"/>
          <p14:tracePt t="5922" x="3838575" y="1755775"/>
          <p14:tracePt t="5938" x="3838575" y="1763713"/>
          <p14:tracePt t="5943" x="3829050" y="1771650"/>
          <p14:tracePt t="5951" x="3813175" y="1779588"/>
          <p14:tracePt t="5959" x="3771900" y="1779588"/>
          <p14:tracePt t="5967" x="3714750" y="1779588"/>
          <p14:tracePt t="5975" x="3633788" y="1779588"/>
          <p14:tracePt t="5981" x="3494088" y="1779588"/>
          <p14:tracePt t="5988" x="3403600" y="1779588"/>
          <p14:tracePt t="5995" x="3321050" y="1779588"/>
          <p14:tracePt t="6005" x="3248025" y="1779588"/>
          <p14:tracePt t="6010" x="3181350" y="1789113"/>
          <p14:tracePt t="6019" x="3124200" y="1797050"/>
          <p14:tracePt t="6026" x="3051175" y="1797050"/>
          <p14:tracePt t="6033" x="2968625" y="1797050"/>
          <p14:tracePt t="6041" x="2927350" y="1797050"/>
          <p14:tracePt t="6048" x="2862263" y="1797050"/>
          <p14:tracePt t="6054" x="2787650" y="1797050"/>
          <p14:tracePt t="6063" x="2722563" y="1797050"/>
          <p14:tracePt t="6071" x="2649538" y="1797050"/>
          <p14:tracePt t="6077" x="2582863" y="1797050"/>
          <p14:tracePt t="6084" x="2517775" y="1797050"/>
          <p14:tracePt t="6093" x="2427288" y="1804988"/>
          <p14:tracePt t="6100" x="2362200" y="1820863"/>
          <p14:tracePt t="6107" x="2305050" y="1820863"/>
          <p14:tracePt t="6114" x="2263775" y="1828800"/>
          <p14:tracePt t="6121" x="2214563" y="1838325"/>
          <p14:tracePt t="6130" x="2181225" y="1846263"/>
          <p14:tracePt t="6137" x="2147888" y="1854200"/>
          <p14:tracePt t="6144" x="2124075" y="1862138"/>
          <p14:tracePt t="6154" x="2074863" y="1887538"/>
          <p14:tracePt t="6159" x="2025650" y="1911350"/>
          <p14:tracePt t="6166" x="1943100" y="1927225"/>
          <p14:tracePt t="6176" x="1870075" y="1960563"/>
          <p14:tracePt t="6181" x="1812925" y="1968500"/>
          <p14:tracePt t="6187" x="1755775" y="1993900"/>
          <p14:tracePt t="6196" x="1706563" y="2001838"/>
          <p14:tracePt t="6205" x="1647825" y="2017713"/>
          <p14:tracePt t="6210" x="1608138" y="2025650"/>
          <p14:tracePt t="6220" x="1541463" y="2043113"/>
          <p14:tracePt t="6226" x="1500188" y="2058988"/>
          <p14:tracePt t="6234" x="1419225" y="2066925"/>
          <p14:tracePt t="6241" x="1303338" y="2066925"/>
          <p14:tracePt t="6249" x="1222375" y="2074863"/>
          <p14:tracePt t="6254" x="1131888" y="2074863"/>
          <p14:tracePt t="6263" x="1017588" y="2074863"/>
          <p14:tracePt t="6271" x="950913" y="2074863"/>
          <p14:tracePt t="6278" x="893763" y="2074863"/>
          <p14:tracePt t="6287" x="852488" y="2074863"/>
          <p14:tracePt t="6293" x="820738" y="2074863"/>
          <p14:tracePt t="6300" x="803275" y="2074863"/>
          <p14:tracePt t="6307" x="771525" y="2074863"/>
          <p14:tracePt t="6315" x="738188" y="2074863"/>
          <p14:tracePt t="6324" x="722313" y="2074863"/>
          <p14:tracePt t="6330" x="712788" y="2074863"/>
          <p14:tracePt t="6338" x="696913" y="2074863"/>
          <p14:tracePt t="6344" x="688975" y="2074863"/>
          <p14:tracePt t="6355" x="681038" y="2074863"/>
          <p14:tracePt t="6359" x="681038" y="2066925"/>
          <p14:tracePt t="6367" x="673100" y="2066925"/>
          <p14:tracePt t="6374" x="673100" y="2058988"/>
          <p14:tracePt t="6397" x="673100" y="2051050"/>
          <p14:tracePt t="6411" x="673100" y="2035175"/>
          <p14:tracePt t="6421" x="673100" y="2025650"/>
          <p14:tracePt t="6426" x="681038" y="2025650"/>
          <p14:tracePt t="6434" x="688975" y="2009775"/>
          <p14:tracePt t="6442" x="704850" y="1993900"/>
          <p14:tracePt t="6449" x="754063" y="1968500"/>
          <p14:tracePt t="6456" x="836613" y="1944688"/>
          <p14:tracePt t="6463" x="909638" y="1927225"/>
          <p14:tracePt t="6471" x="976313" y="1927225"/>
          <p14:tracePt t="6477" x="1049338" y="1919288"/>
          <p14:tracePt t="6488" x="1131888" y="1919288"/>
          <p14:tracePt t="6493" x="1230313" y="1919288"/>
          <p14:tracePt t="6501" x="1344613" y="1919288"/>
          <p14:tracePt t="6509" x="1500188" y="1919288"/>
          <p14:tracePt t="6515" x="1631950" y="1919288"/>
          <p14:tracePt t="6523" x="1795463" y="1952625"/>
          <p14:tracePt t="6531" x="1919288" y="1976438"/>
          <p14:tracePt t="6539" x="2090738" y="2017713"/>
          <p14:tracePt t="6545" x="2255838" y="2051050"/>
          <p14:tracePt t="6553" x="2378075" y="2074863"/>
          <p14:tracePt t="6559" x="2492375" y="2108200"/>
          <p14:tracePt t="6567" x="2574925" y="2133600"/>
          <p14:tracePt t="6577" x="2649538" y="2141538"/>
          <p14:tracePt t="6582" x="2689225" y="2149475"/>
          <p14:tracePt t="6591" x="2722563" y="2149475"/>
          <p14:tracePt t="6597" x="2755900" y="2157413"/>
          <p14:tracePt t="6603" x="2779713" y="2165350"/>
          <p14:tracePt t="6611" x="2797175" y="2173288"/>
          <p14:tracePt t="6627" x="2805113" y="2173288"/>
          <p14:tracePt t="6635" x="2813050" y="2173288"/>
          <p14:tracePt t="6655" x="2820988" y="2173288"/>
          <p14:tracePt t="6671" x="2828925" y="2173288"/>
          <p14:tracePt t="6716" x="2828925" y="2182813"/>
          <p14:tracePt t="7280" x="2846388" y="2182813"/>
          <p14:tracePt t="7286" x="2870200" y="2173288"/>
          <p14:tracePt t="7294" x="2911475" y="2165350"/>
          <p14:tracePt t="7303" x="2968625" y="2157413"/>
          <p14:tracePt t="7309" x="3025775" y="2149475"/>
          <p14:tracePt t="7316" x="3132138" y="2133600"/>
          <p14:tracePt t="7326" x="3255963" y="2116138"/>
          <p14:tracePt t="7331" x="3452813" y="2084388"/>
          <p14:tracePt t="7339" x="3641725" y="2043113"/>
          <p14:tracePt t="7346" x="3797300" y="2035175"/>
          <p14:tracePt t="7354" x="4067175" y="1993900"/>
          <p14:tracePt t="7361" x="4313238" y="1944688"/>
          <p14:tracePt t="7370" x="4576763" y="1911350"/>
          <p14:tracePt t="7377" x="4822825" y="1870075"/>
          <p14:tracePt t="7384" x="5035550" y="1828800"/>
          <p14:tracePt t="7392" x="5330825" y="1771650"/>
          <p14:tracePt t="7399" x="5592763" y="1747838"/>
          <p14:tracePt t="7407" x="5838825" y="1698625"/>
          <p14:tracePt t="7413" x="6084888" y="1657350"/>
          <p14:tracePt t="7421" x="6405563" y="1582738"/>
          <p14:tracePt t="7427" x="6708775" y="1517650"/>
          <p14:tracePt t="7437" x="6921500" y="1492250"/>
          <p14:tracePt t="7442" x="7167563" y="1427163"/>
          <p14:tracePt t="7450" x="7331075" y="1385888"/>
          <p14:tracePt t="7459" x="7454900" y="1354138"/>
          <p14:tracePt t="7464" x="7545388" y="1344613"/>
          <p14:tracePt t="7472" x="7610475" y="1320800"/>
          <p14:tracePt t="7480" x="7659688" y="1312863"/>
          <p14:tracePt t="7486" x="7693025" y="1304925"/>
          <p14:tracePt t="7494" x="7708900" y="1304925"/>
          <p14:tracePt t="7503" x="7724775" y="1304925"/>
          <p14:tracePt t="7509" x="7732713" y="1304925"/>
          <p14:tracePt t="7519" x="7742238" y="1304925"/>
          <p14:tracePt t="7532" x="7750175" y="1304925"/>
          <p14:tracePt t="7539" x="7758113" y="1304925"/>
          <p14:tracePt t="7562" x="7758113" y="1295400"/>
          <p14:tracePt t="7571" x="7758113" y="1287463"/>
          <p14:tracePt t="7576" x="7758113" y="1279525"/>
          <p14:tracePt t="7586" x="7758113" y="1271588"/>
          <p14:tracePt t="7591" x="7758113" y="1255713"/>
          <p14:tracePt t="7605" x="7758113" y="1230313"/>
          <p14:tracePt t="7613" x="7758113" y="1222375"/>
          <p14:tracePt t="7620" x="7758113" y="1206500"/>
          <p14:tracePt t="7629" x="7758113" y="1189038"/>
          <p14:tracePt t="7637" x="7750175" y="1181100"/>
          <p14:tracePt t="7643" x="7742238" y="1165225"/>
          <p14:tracePt t="7653" x="7732713" y="1139825"/>
          <p14:tracePt t="7657" x="7724775" y="1123950"/>
          <p14:tracePt t="7666" x="7716838" y="1116013"/>
          <p14:tracePt t="7674" x="7716838" y="1108075"/>
          <p14:tracePt t="7680" x="7716838" y="1090613"/>
          <p14:tracePt t="7695" x="7708900" y="1082675"/>
          <p14:tracePt t="7710" x="7700963" y="1074738"/>
          <p14:tracePt t="7732" x="7700963" y="1066800"/>
          <p14:tracePt t="7740" x="7700963" y="1058863"/>
          <p14:tracePt t="7747" x="7693025" y="1049338"/>
          <p14:tracePt t="7755" x="7683500" y="1041400"/>
          <p14:tracePt t="7762" x="7675563" y="1025525"/>
          <p14:tracePt t="7770" x="7659688" y="1009650"/>
          <p14:tracePt t="7777" x="7651750" y="992188"/>
          <p14:tracePt t="7786" x="7643813" y="976313"/>
          <p14:tracePt t="7792" x="7634288" y="960438"/>
          <p14:tracePt t="7799" x="7634288" y="950913"/>
          <p14:tracePt t="7808" x="7626350" y="950913"/>
          <p14:tracePt t="7814" x="7618413" y="950913"/>
          <p14:tracePt t="7911" x="7610475" y="950913"/>
          <p14:tracePt t="7919" x="7602538" y="950913"/>
          <p14:tracePt t="7933" x="7585075" y="950913"/>
          <p14:tracePt t="7941" x="7561263" y="950913"/>
          <p14:tracePt t="7947" x="7527925" y="960438"/>
          <p14:tracePt t="7956" x="7504113" y="968375"/>
          <p14:tracePt t="7962" x="7454900" y="976313"/>
          <p14:tracePt t="7970" x="7421563" y="984250"/>
          <p14:tracePt t="7977" x="7388225" y="992188"/>
          <p14:tracePt t="7987" x="7372350" y="992188"/>
          <p14:tracePt t="7991" x="7339013" y="1000125"/>
          <p14:tracePt t="8002" x="7307263" y="1000125"/>
          <p14:tracePt t="8008" x="7273925" y="1009650"/>
          <p14:tracePt t="8014" x="7232650" y="1009650"/>
          <p14:tracePt t="8022" x="7192963" y="1017588"/>
          <p14:tracePt t="8029" x="7143750" y="1025525"/>
          <p14:tracePt t="8036" x="7102475" y="1033463"/>
          <p14:tracePt t="8044" x="7077075" y="1033463"/>
          <p14:tracePt t="8053" x="7045325" y="1041400"/>
          <p14:tracePt t="8057" x="7035800" y="1041400"/>
          <p14:tracePt t="8067" x="7011988" y="1041400"/>
          <p14:tracePt t="8075" x="6986588" y="1041400"/>
          <p14:tracePt t="8081" x="6978650" y="1041400"/>
          <p14:tracePt t="8089" x="6962775" y="1041400"/>
          <p14:tracePt t="8095" x="6954838" y="1041400"/>
          <p14:tracePt t="8104" x="6946900" y="1041400"/>
          <p14:tracePt t="8111" x="6937375" y="1041400"/>
          <p14:tracePt t="8125" x="6929438" y="1041400"/>
          <p14:tracePt t="8237" x="6929438" y="1033463"/>
          <p14:tracePt t="8244" x="6937375" y="1033463"/>
          <p14:tracePt t="8252" x="6946900" y="1033463"/>
          <p14:tracePt t="8268" x="6954838" y="1033463"/>
          <p14:tracePt t="8282" x="6962775" y="1033463"/>
          <p14:tracePt t="8290" x="6970713" y="1033463"/>
          <p14:tracePt t="8303" x="6978650" y="1033463"/>
          <p14:tracePt t="8311" x="6996113" y="1033463"/>
          <p14:tracePt t="8319" x="7011988" y="1025525"/>
          <p14:tracePt t="8325" x="7027863" y="1017588"/>
          <p14:tracePt t="8335" x="7045325" y="1017588"/>
          <p14:tracePt t="8349" x="7069138" y="1009650"/>
          <p14:tracePt t="8363" x="7085013" y="1009650"/>
          <p14:tracePt t="8371" x="7110413" y="1009650"/>
          <p14:tracePt t="8377" x="7118350" y="1000125"/>
          <p14:tracePt t="8386" x="7143750" y="1000125"/>
          <p14:tracePt t="8393" x="7167563" y="992188"/>
          <p14:tracePt t="8403" x="7183438" y="992188"/>
          <p14:tracePt t="8408" x="7216775" y="984250"/>
          <p14:tracePt t="8416" x="7242175" y="976313"/>
          <p14:tracePt t="8424" x="7281863" y="976313"/>
          <p14:tracePt t="8430" x="7315200" y="968375"/>
          <p14:tracePt t="8436" x="7348538" y="960438"/>
          <p14:tracePt t="8444" x="7380288" y="950913"/>
          <p14:tracePt t="8453" x="7397750" y="950913"/>
          <p14:tracePt t="8460" x="7421563" y="942975"/>
          <p14:tracePt t="8469" x="7446963" y="942975"/>
          <p14:tracePt t="8475" x="7470775" y="935038"/>
          <p14:tracePt t="8482" x="7478713" y="935038"/>
          <p14:tracePt t="8489" x="7504113" y="935038"/>
          <p14:tracePt t="8499" x="7512050" y="935038"/>
          <p14:tracePt t="8504" x="7527925" y="935038"/>
          <p14:tracePt t="8512" x="7545388" y="935038"/>
          <p14:tracePt t="8527" x="7561263" y="935038"/>
          <p14:tracePt t="8536" x="7569200" y="935038"/>
          <p14:tracePt t="8549" x="7577138" y="935038"/>
          <p14:tracePt t="8565" x="7585075" y="935038"/>
          <p14:tracePt t="9395" x="7577138" y="942975"/>
          <p14:tracePt t="9410" x="7569200" y="950913"/>
          <p14:tracePt t="9417" x="7545388" y="950913"/>
          <p14:tracePt t="9425" x="7527925" y="950913"/>
          <p14:tracePt t="9432" x="7496175" y="950913"/>
          <p14:tracePt t="9440" x="7470775" y="950913"/>
          <p14:tracePt t="9446" x="7446963" y="950913"/>
          <p14:tracePt t="9454" x="7413625" y="950913"/>
          <p14:tracePt t="9461" x="7397750" y="950913"/>
          <p14:tracePt t="9470" x="7372350" y="950913"/>
          <p14:tracePt t="9476" x="7364413" y="950913"/>
          <p14:tracePt t="9485" x="7348538" y="950913"/>
          <p14:tracePt t="9500" x="7323138" y="950913"/>
          <p14:tracePt t="9506" x="7315200" y="950913"/>
          <p14:tracePt t="9514" x="7307263" y="950913"/>
          <p14:tracePt t="9521" x="7281863" y="950913"/>
          <p14:tracePt t="9528" x="7273925" y="950913"/>
          <p14:tracePt t="9535" x="7258050" y="950913"/>
          <p14:tracePt t="9543" x="7242175" y="950913"/>
          <p14:tracePt t="9552" x="7232650" y="950913"/>
          <p14:tracePt t="9558" x="7224713" y="950913"/>
          <p14:tracePt t="9566" x="7216775" y="950913"/>
          <p14:tracePt t="9587" x="7216775" y="942975"/>
          <p14:tracePt t="9624" x="7216775" y="935038"/>
          <p14:tracePt t="9632" x="7265988" y="919163"/>
          <p14:tracePt t="9640" x="7527925" y="828675"/>
          <p14:tracePt t="9646" x="8027988" y="647700"/>
          <p14:tracePt t="9656" x="8529638" y="508000"/>
          <p14:tracePt t="9662" x="8996363" y="393700"/>
          <p14:tracePt t="9914" x="9012238" y="738188"/>
          <p14:tracePt t="9921" x="8874125" y="795338"/>
          <p14:tracePt t="9931" x="8758238" y="869950"/>
          <p14:tracePt t="9938" x="8667750" y="911225"/>
          <p14:tracePt t="9946" x="8594725" y="968375"/>
          <p14:tracePt t="9958" x="8504238" y="1066800"/>
          <p14:tracePt t="9969" x="8447088" y="1157288"/>
          <p14:tracePt t="9973" x="8397875" y="1230313"/>
          <p14:tracePt t="9981" x="8348663" y="1312863"/>
          <p14:tracePt t="9990" x="8323263" y="1354138"/>
          <p14:tracePt t="9996" x="8307388" y="1393825"/>
          <p14:tracePt t="10002" x="8291513" y="1435100"/>
          <p14:tracePt t="10011" x="8283575" y="1443038"/>
          <p14:tracePt t="10018" x="8274050" y="1468438"/>
          <p14:tracePt t="10025" x="8266113" y="1476375"/>
          <p14:tracePt t="10035" x="8266113" y="1484313"/>
          <p14:tracePt t="10040" x="8266113" y="1492250"/>
          <p14:tracePt t="10056" x="8258175" y="1501775"/>
          <p14:tracePt t="10062" x="8250238" y="1501775"/>
          <p14:tracePt t="10070" x="8250238" y="1509713"/>
          <p14:tracePt t="10086" x="8250238" y="1517650"/>
          <p14:tracePt t="10093" x="8242300" y="1517650"/>
          <p14:tracePt t="10107" x="8234363" y="1525588"/>
          <p14:tracePt t="10464" x="8224838" y="1525588"/>
          <p14:tracePt t="10478" x="8208963" y="1533525"/>
          <p14:tracePt t="10485" x="8193088" y="1541463"/>
          <p14:tracePt t="10494" x="8175625" y="1550988"/>
          <p14:tracePt t="10502" x="8143875" y="1558925"/>
          <p14:tracePt t="10508" x="8094663" y="1574800"/>
          <p14:tracePt t="10517" x="8061325" y="1582738"/>
          <p14:tracePt t="10523" x="8004175" y="1600200"/>
          <p14:tracePt t="10529" x="7970838" y="1608138"/>
          <p14:tracePt t="10543" x="7929563" y="1608138"/>
          <p14:tracePt t="10546" x="7889875" y="1616075"/>
          <p14:tracePt t="10552" x="7840663" y="1616075"/>
          <p14:tracePt t="10560" x="7799388" y="1616075"/>
          <p14:tracePt t="10568" x="7781925" y="1624013"/>
          <p14:tracePt t="10574" x="7750175" y="1624013"/>
          <p14:tracePt t="10582" x="7716838" y="1624013"/>
          <p14:tracePt t="10590" x="7708900" y="1624013"/>
          <p14:tracePt t="10597" x="7683500" y="1624013"/>
          <p14:tracePt t="10604" x="7667625" y="1624013"/>
          <p14:tracePt t="10612" x="7651750" y="1624013"/>
          <p14:tracePt t="10618" x="7626350" y="1624013"/>
          <p14:tracePt t="10627" x="7610475" y="1624013"/>
          <p14:tracePt t="10636" x="7585075" y="1616075"/>
          <p14:tracePt t="10640" x="7577138" y="1616075"/>
          <p14:tracePt t="10649" x="7561263" y="1600200"/>
          <p14:tracePt t="10656" x="7545388" y="1590675"/>
          <p14:tracePt t="10664" x="7535863" y="1582738"/>
          <p14:tracePt t="10672" x="7527925" y="1574800"/>
          <p14:tracePt t="10678" x="7512050" y="1574800"/>
          <p14:tracePt t="10693" x="7504113" y="1574800"/>
          <p14:tracePt t="10701" x="7478713" y="1574800"/>
          <p14:tracePt t="10708" x="7470775" y="1574800"/>
          <p14:tracePt t="10717" x="7446963" y="1574800"/>
          <p14:tracePt t="10723" x="7437438" y="1574800"/>
          <p14:tracePt t="10730" x="7405688" y="1574800"/>
          <p14:tracePt t="10738" x="7372350" y="1574800"/>
          <p14:tracePt t="10745" x="7348538" y="1574800"/>
          <p14:tracePt t="10751" x="7323138" y="1574800"/>
          <p14:tracePt t="10760" x="7291388" y="1582738"/>
          <p14:tracePt t="10768" x="7258050" y="1582738"/>
          <p14:tracePt t="10774" x="7232650" y="1582738"/>
          <p14:tracePt t="10785" x="7208838" y="1582738"/>
          <p14:tracePt t="10790" x="7183438" y="1590675"/>
          <p14:tracePt t="10797" x="7151688" y="1590675"/>
          <p14:tracePt t="10805" x="7118350" y="1600200"/>
          <p14:tracePt t="10812" x="7094538" y="1608138"/>
          <p14:tracePt t="10820" x="7069138" y="1608138"/>
          <p14:tracePt t="10827" x="7053263" y="1608138"/>
          <p14:tracePt t="10835" x="7045325" y="1608138"/>
          <p14:tracePt t="10841" x="7019925" y="1608138"/>
          <p14:tracePt t="10851" x="7011988" y="1608138"/>
          <p14:tracePt t="10857" x="7004050" y="1608138"/>
          <p14:tracePt t="10871" x="6996113" y="1608138"/>
          <p14:tracePt t="10968" x="7004050" y="1608138"/>
          <p14:tracePt t="10975" x="7011988" y="1608138"/>
          <p14:tracePt t="10989" x="7019925" y="1608138"/>
          <p14:tracePt t="11005" x="7027863" y="1608138"/>
          <p14:tracePt t="11064" x="6929438" y="1608138"/>
          <p14:tracePt t="11071" x="6494463" y="1608138"/>
          <p14:tracePt t="11078" x="5880100" y="1649413"/>
          <p14:tracePt t="11086" x="5092700" y="1714500"/>
          <p14:tracePt t="11093" x="4559300" y="1779588"/>
          <p14:tracePt t="11101" x="3821113" y="1862138"/>
          <p14:tracePt t="11108" x="3313113" y="1919288"/>
          <p14:tracePt t="11117" x="3025775" y="1952625"/>
          <p14:tracePt t="11123" x="2640013" y="2043113"/>
          <p14:tracePt t="11131" x="2419350" y="2108200"/>
          <p14:tracePt t="11138" x="2246313" y="2157413"/>
          <p14:tracePt t="11145" x="2147888" y="2182813"/>
          <p14:tracePt t="11154" x="2074863" y="2198688"/>
          <p14:tracePt t="11160" x="2041525" y="2214563"/>
          <p14:tracePt t="11167" x="2017713" y="2222500"/>
          <p14:tracePt t="11175" x="2009775" y="2232025"/>
          <p14:tracePt t="11183" x="1992313" y="2232025"/>
          <p14:tracePt t="11190" x="1984375" y="2232025"/>
          <p14:tracePt t="11368" x="1976438" y="2239963"/>
          <p14:tracePt t="11375" x="1968500" y="2247900"/>
          <p14:tracePt t="11384" x="1960563" y="2263775"/>
          <p14:tracePt t="11391" x="1943100" y="2281238"/>
          <p14:tracePt t="11400" x="1927225" y="2297113"/>
          <p14:tracePt t="11405" x="1901825" y="2312988"/>
          <p14:tracePt t="11412" x="1893888" y="2338388"/>
          <p14:tracePt t="11422" x="1870075" y="2354263"/>
          <p14:tracePt t="11427" x="1836738" y="2379663"/>
          <p14:tracePt t="11434" x="1795463" y="2411413"/>
          <p14:tracePt t="11442" x="1755775" y="2428875"/>
          <p14:tracePt t="11451" x="1706563" y="2452688"/>
          <p14:tracePt t="11457" x="1657350" y="2478088"/>
          <p14:tracePt t="11467" x="1624013" y="2493963"/>
          <p14:tracePt t="11473" x="1582738" y="2501900"/>
          <p14:tracePt t="11480" x="1533525" y="2517775"/>
          <p14:tracePt t="11488" x="1500188" y="2517775"/>
          <p14:tracePt t="11494" x="1460500" y="2527300"/>
          <p14:tracePt t="11502" x="1427163" y="2535238"/>
          <p14:tracePt t="11509" x="1393825" y="2543175"/>
          <p14:tracePt t="11517" x="1370013" y="2551113"/>
          <p14:tracePt t="11524" x="1336675" y="2551113"/>
          <p14:tracePt t="11534" x="1303338" y="2559050"/>
          <p14:tracePt t="11539" x="1287463" y="2566988"/>
          <p14:tracePt t="11546" x="1263650" y="2584450"/>
          <p14:tracePt t="11555" x="1254125" y="2584450"/>
          <p14:tracePt t="11562" x="1238250" y="2592388"/>
          <p14:tracePt t="11570" x="1222375" y="2600325"/>
          <p14:tracePt t="11576" x="1214438" y="2600325"/>
          <p14:tracePt t="11583" x="1204913" y="2608263"/>
          <p14:tracePt t="11601" x="1196975" y="2616200"/>
          <p14:tracePt t="11613" x="1181100" y="2616200"/>
          <p14:tracePt t="11622" x="1173163" y="2616200"/>
          <p14:tracePt t="11628" x="1173163" y="2625725"/>
          <p14:tracePt t="11637" x="1155700" y="2641600"/>
          <p14:tracePt t="11643" x="1139825" y="2649538"/>
          <p14:tracePt t="11651" x="1116013" y="2665413"/>
          <p14:tracePt t="11658" x="1116013" y="2682875"/>
          <p14:tracePt t="11667" x="1090613" y="2698750"/>
          <p14:tracePt t="11672" x="1074738" y="2714625"/>
          <p14:tracePt t="11680" x="1057275" y="2714625"/>
          <p14:tracePt t="11688" x="1041400" y="2732088"/>
          <p14:tracePt t="11694" x="1033463" y="2740025"/>
          <p14:tracePt t="11703" x="1008063" y="2755900"/>
          <p14:tracePt t="11710" x="984250" y="2781300"/>
          <p14:tracePt t="11717" x="950913" y="2797175"/>
          <p14:tracePt t="11724" x="901700" y="2822575"/>
          <p14:tracePt t="11733" x="860425" y="2838450"/>
          <p14:tracePt t="11739" x="811213" y="2854325"/>
          <p14:tracePt t="11747" x="787400" y="2862263"/>
          <p14:tracePt t="11754" x="754063" y="2879725"/>
          <p14:tracePt t="11761" x="738188" y="2887663"/>
          <p14:tracePt t="11769" x="722313" y="2887663"/>
          <p14:tracePt t="11777" x="696913" y="2895600"/>
          <p14:tracePt t="11784" x="688975" y="2895600"/>
          <p14:tracePt t="11791" x="673100" y="2895600"/>
          <p14:tracePt t="11801" x="655638" y="2895600"/>
          <p14:tracePt t="11814" x="647700" y="2895600"/>
          <p14:tracePt t="11821" x="639763" y="2895600"/>
          <p14:tracePt t="11828" x="631825" y="2895600"/>
          <p14:tracePt t="12675" x="647700" y="2895600"/>
          <p14:tracePt t="12682" x="681038" y="2895600"/>
          <p14:tracePt t="12690" x="722313" y="2895600"/>
          <p14:tracePt t="12699" x="779463" y="2895600"/>
          <p14:tracePt t="12704" x="836613" y="2887663"/>
          <p14:tracePt t="12712" x="927100" y="2887663"/>
          <p14:tracePt t="12719" x="984250" y="2887663"/>
          <p14:tracePt t="12727" x="1066800" y="2887663"/>
          <p14:tracePt t="12735" x="1131888" y="2887663"/>
          <p14:tracePt t="12741" x="1204913" y="2887663"/>
          <p14:tracePt t="12752" x="1279525" y="2903538"/>
          <p14:tracePt t="12756" x="1344613" y="2903538"/>
          <p14:tracePt t="12766" x="1419225" y="2911475"/>
          <p14:tracePt t="12771" x="1484313" y="2921000"/>
          <p14:tracePt t="12780" x="1541463" y="2921000"/>
          <p14:tracePt t="12787" x="1590675" y="2936875"/>
          <p14:tracePt t="12794" x="1631950" y="2944813"/>
          <p14:tracePt t="12800" x="1673225" y="2944813"/>
          <p14:tracePt t="12808" x="1722438" y="2952750"/>
          <p14:tracePt t="12816" x="1787525" y="2970213"/>
          <p14:tracePt t="12823" x="1862138" y="2970213"/>
          <p14:tracePt t="12833" x="1943100" y="2978150"/>
          <p14:tracePt t="12838" x="2017713" y="2986088"/>
          <p14:tracePt t="12846" x="2108200" y="2994025"/>
          <p14:tracePt t="12852" x="2181225" y="3009900"/>
          <p14:tracePt t="12860" x="2263775" y="3019425"/>
          <p14:tracePt t="12866" x="2344738" y="3019425"/>
          <p14:tracePt t="12875" x="2427288" y="3027363"/>
          <p14:tracePt t="12883" x="2509838" y="3027363"/>
          <p14:tracePt t="12890" x="2566988" y="3027363"/>
          <p14:tracePt t="12899" x="2624138" y="3027363"/>
          <p14:tracePt t="12905" x="2665413" y="3027363"/>
          <p14:tracePt t="12912" x="2698750" y="3027363"/>
          <p14:tracePt t="12920" x="2722563" y="3027363"/>
          <p14:tracePt t="12928" x="2730500" y="3027363"/>
          <p14:tracePt t="12936" x="2747963" y="3027363"/>
          <p14:tracePt t="12951" x="2755900" y="3027363"/>
          <p14:tracePt t="12956" x="2763838" y="3027363"/>
          <p14:tracePt t="12966" x="2771775" y="3027363"/>
          <p14:tracePt t="12971" x="2771775" y="3035300"/>
          <p14:tracePt t="12979" x="2779713" y="3035300"/>
          <p14:tracePt t="12987" x="2787650" y="3035300"/>
          <p14:tracePt t="12994" x="2787650" y="3043238"/>
          <p14:tracePt t="13009" x="2797175" y="3043238"/>
          <p14:tracePt t="13017" x="2805113" y="3043238"/>
          <p14:tracePt t="13033" x="2813050" y="3043238"/>
          <p14:tracePt t="13054" x="2820988" y="3043238"/>
          <p14:tracePt t="13061" x="2828925" y="3043238"/>
          <p14:tracePt t="13075" x="2836863" y="3043238"/>
          <p14:tracePt t="13090" x="2846388" y="3043238"/>
          <p14:tracePt t="13101" x="2854325" y="3043238"/>
          <p14:tracePt t="13120" x="2862263" y="3043238"/>
          <p14:tracePt t="13127" x="2870200" y="3043238"/>
          <p14:tracePt t="13150" x="2878138" y="3043238"/>
          <p14:tracePt t="13157" x="2886075" y="3043238"/>
          <p14:tracePt t="13166" x="2895600" y="3043238"/>
          <p14:tracePt t="13179" x="2911475" y="3043238"/>
          <p14:tracePt t="13186" x="2919413" y="3043238"/>
          <p14:tracePt t="13194" x="2944813" y="3043238"/>
          <p14:tracePt t="13201" x="2968625" y="3043238"/>
          <p14:tracePt t="13209" x="2984500" y="3043238"/>
          <p14:tracePt t="13216" x="3009900" y="3043238"/>
          <p14:tracePt t="13223" x="3033713" y="3043238"/>
          <p14:tracePt t="13233" x="3051175" y="3043238"/>
          <p14:tracePt t="13238" x="3082925" y="3043238"/>
          <p14:tracePt t="13248" x="3100388" y="3043238"/>
          <p14:tracePt t="13254" x="3116263" y="3043238"/>
          <p14:tracePt t="13261" x="3132138" y="3043238"/>
          <p14:tracePt t="13268" x="3149600" y="3043238"/>
          <p14:tracePt t="13276" x="3157538" y="3043238"/>
          <p14:tracePt t="13283" x="3165475" y="3043238"/>
          <p14:tracePt t="13291" x="3173413" y="3043238"/>
          <p14:tracePt t="13300" x="3181350" y="3043238"/>
          <p14:tracePt t="13305" x="3190875" y="3043238"/>
          <p14:tracePt t="13315" x="3198813" y="3043238"/>
          <p14:tracePt t="13328" x="3214688" y="3043238"/>
          <p14:tracePt t="13335" x="3230563" y="3043238"/>
          <p14:tracePt t="13342" x="3240088" y="3043238"/>
          <p14:tracePt t="13351" x="3248025" y="3043238"/>
          <p14:tracePt t="13357" x="3263900" y="3043238"/>
          <p14:tracePt t="13368" x="3271838" y="3043238"/>
          <p14:tracePt t="13371" x="3279775" y="3043238"/>
          <p14:tracePt t="13382" x="3297238" y="3051175"/>
          <p14:tracePt t="13387" x="3305175" y="3051175"/>
          <p14:tracePt t="13395" x="3313113" y="3051175"/>
          <p14:tracePt t="13410" x="3321050" y="3051175"/>
          <p14:tracePt t="13417" x="3328988" y="3051175"/>
          <p14:tracePt t="13424" x="3338513" y="3051175"/>
          <p14:tracePt t="13433" x="3354388" y="3051175"/>
          <p14:tracePt t="13439" x="3370263" y="3051175"/>
          <p14:tracePt t="13446" x="3378200" y="3059113"/>
          <p14:tracePt t="13454" x="3395663" y="3059113"/>
          <p14:tracePt t="13462" x="3411538" y="3068638"/>
          <p14:tracePt t="13477" x="3419475" y="3076575"/>
          <p14:tracePt t="13483" x="3427413" y="3076575"/>
          <p14:tracePt t="13501" x="3436938" y="3076575"/>
          <p14:tracePt t="13516" x="3444875" y="3084513"/>
          <p14:tracePt t="13521" x="3444875" y="3092450"/>
          <p14:tracePt t="13536" x="3444875" y="3100388"/>
          <p14:tracePt t="13551" x="3444875" y="3117850"/>
          <p14:tracePt t="13558" x="3436938" y="3117850"/>
          <p14:tracePt t="13573" x="3411538" y="3125788"/>
          <p14:tracePt t="13583" x="3395663" y="3133725"/>
          <p14:tracePt t="13587" x="3378200" y="3141663"/>
          <p14:tracePt t="13595" x="3354388" y="3149600"/>
          <p14:tracePt t="13603" x="3338513" y="3149600"/>
          <p14:tracePt t="13610" x="3297238" y="3157538"/>
          <p14:tracePt t="13619" x="3255963" y="3167063"/>
          <p14:tracePt t="13625" x="3181350" y="3175000"/>
          <p14:tracePt t="13633" x="3100388" y="3190875"/>
          <p14:tracePt t="13639" x="2976563" y="3206750"/>
          <p14:tracePt t="13648" x="2763838" y="3240088"/>
          <p14:tracePt t="13654" x="2582863" y="3248025"/>
          <p14:tracePt t="13662" x="2354263" y="3265488"/>
          <p14:tracePt t="13670" x="2214563" y="3273425"/>
          <p14:tracePt t="13677" x="2066925" y="3273425"/>
          <p14:tracePt t="13684" x="1919288" y="3289300"/>
          <p14:tracePt t="13691" x="1755775" y="3289300"/>
          <p14:tracePt t="13700" x="1616075" y="3289300"/>
          <p14:tracePt t="13706" x="1533525" y="3289300"/>
          <p14:tracePt t="13715" x="1450975" y="3289300"/>
          <p14:tracePt t="13721" x="1393825" y="3289300"/>
          <p14:tracePt t="13728" x="1352550" y="3289300"/>
          <p14:tracePt t="13736" x="1336675" y="3289300"/>
          <p14:tracePt t="13743" x="1303338" y="3289300"/>
          <p14:tracePt t="13751" x="1279525" y="3289300"/>
          <p14:tracePt t="13758" x="1254125" y="3289300"/>
          <p14:tracePt t="13768" x="1238250" y="3289300"/>
          <p14:tracePt t="13773" x="1214438" y="3289300"/>
          <p14:tracePt t="13784" x="1204913" y="3289300"/>
          <p14:tracePt t="13788" x="1189038" y="3289300"/>
          <p14:tracePt t="13795" x="1173163" y="3289300"/>
          <p14:tracePt t="13803" x="1165225" y="3289300"/>
          <p14:tracePt t="13811" x="1155700" y="3289300"/>
          <p14:tracePt t="13816" x="1147763" y="3289300"/>
          <p14:tracePt t="13840" x="1139825" y="3289300"/>
          <p14:tracePt t="13855" x="1131888" y="3289300"/>
          <p14:tracePt t="13870" x="1123950" y="3289300"/>
          <p14:tracePt t="13996" x="1131888" y="3289300"/>
          <p14:tracePt t="14003" x="1139825" y="3289300"/>
          <p14:tracePt t="14010" x="1147763" y="3289300"/>
          <p14:tracePt t="14018" x="1155700" y="3289300"/>
          <p14:tracePt t="14025" x="1165225" y="3289300"/>
          <p14:tracePt t="14032" x="1181100" y="3289300"/>
          <p14:tracePt t="14040" x="1222375" y="3289300"/>
          <p14:tracePt t="14051" x="1263650" y="3289300"/>
          <p14:tracePt t="14055" x="1328738" y="3289300"/>
          <p14:tracePt t="14064" x="1385888" y="3297238"/>
          <p14:tracePt t="14071" x="1443038" y="3297238"/>
          <p14:tracePt t="14077" x="1517650" y="3305175"/>
          <p14:tracePt t="14085" x="1582738" y="3314700"/>
          <p14:tracePt t="14092" x="1673225" y="3330575"/>
          <p14:tracePt t="14100" x="1763713" y="3330575"/>
          <p14:tracePt t="14107" x="1820863" y="3330575"/>
          <p14:tracePt t="14116" x="1893888" y="3330575"/>
          <p14:tracePt t="14122" x="1943100" y="3330575"/>
          <p14:tracePt t="14129" x="1984375" y="3330575"/>
          <p14:tracePt t="14137" x="2033588" y="3330575"/>
          <p14:tracePt t="14144" x="2049463" y="3330575"/>
          <p14:tracePt t="14151" x="2074863" y="3330575"/>
          <p14:tracePt t="14159" x="2098675" y="3330575"/>
          <p14:tracePt t="14166" x="2108200" y="3330575"/>
          <p14:tracePt t="14174" x="2124075" y="3330575"/>
          <p14:tracePt t="14182" x="2132013" y="3330575"/>
          <p14:tracePt t="14197" x="2139950" y="3330575"/>
          <p14:tracePt t="14204" x="2147888" y="3330575"/>
          <p14:tracePt t="14219" x="2157413" y="3330575"/>
          <p14:tracePt t="14226" x="2165350" y="3330575"/>
          <p14:tracePt t="14255" x="2173288" y="3330575"/>
          <p14:tracePt t="14493" x="2181225" y="3330575"/>
          <p14:tracePt t="14500" x="2189163" y="3338513"/>
          <p14:tracePt t="14508" x="2206625" y="3346450"/>
          <p14:tracePt t="14516" x="2222500" y="3346450"/>
          <p14:tracePt t="14522" x="2230438" y="3354388"/>
          <p14:tracePt t="14532" x="2246313" y="3354388"/>
          <p14:tracePt t="14537" x="2263775" y="3354388"/>
          <p14:tracePt t="14546" x="2271713" y="3354388"/>
          <p14:tracePt t="14551" x="2295525" y="3354388"/>
          <p14:tracePt t="14561" x="2320925" y="3354388"/>
          <p14:tracePt t="14567" x="2336800" y="3354388"/>
          <p14:tracePt t="14575" x="2370138" y="3354388"/>
          <p14:tracePt t="14584" x="2393950" y="3354388"/>
          <p14:tracePt t="14589" x="2427288" y="3363913"/>
          <p14:tracePt t="14598" x="2468563" y="3371850"/>
          <p14:tracePt t="14603" x="2509838" y="3379788"/>
          <p14:tracePt t="14612" x="2582863" y="3387725"/>
          <p14:tracePt t="14620" x="2624138" y="3395663"/>
          <p14:tracePt t="14627" x="2681288" y="3403600"/>
          <p14:tracePt t="14632" x="2714625" y="3413125"/>
          <p14:tracePt t="14640" x="2747963" y="3421063"/>
          <p14:tracePt t="14650" x="2779713" y="3429000"/>
          <p14:tracePt t="14656" x="2805113" y="3429000"/>
          <p14:tracePt t="14665" x="2820988" y="3436938"/>
          <p14:tracePt t="14671" x="2846388" y="3436938"/>
          <p14:tracePt t="14679" x="2862263" y="3444875"/>
          <p14:tracePt t="14687" x="2878138" y="3454400"/>
          <p14:tracePt t="14695" x="2886075" y="3454400"/>
          <p14:tracePt t="14702" x="2903538" y="3462338"/>
          <p14:tracePt t="14712" x="2911475" y="3462338"/>
          <p14:tracePt t="14723" x="2935288" y="3470275"/>
          <p14:tracePt t="14738" x="2960688" y="3470275"/>
          <p14:tracePt t="14745" x="2976563" y="3478213"/>
          <p14:tracePt t="14754" x="2994025" y="3478213"/>
          <p14:tracePt t="14761" x="3009900" y="3478213"/>
          <p14:tracePt t="14768" x="3033713" y="3478213"/>
          <p14:tracePt t="14775" x="3051175" y="3478213"/>
          <p14:tracePt t="14782" x="3067050" y="3478213"/>
          <p14:tracePt t="14790" x="3082925" y="3478213"/>
          <p14:tracePt t="14799" x="3100388" y="3478213"/>
          <p14:tracePt t="14805" x="3124200" y="3478213"/>
          <p14:tracePt t="14812" x="3141663" y="3478213"/>
          <p14:tracePt t="14819" x="3173413" y="3478213"/>
          <p14:tracePt t="14827" x="3214688" y="3478213"/>
          <p14:tracePt t="14834" x="3271838" y="3478213"/>
          <p14:tracePt t="14841" x="3338513" y="3478213"/>
          <p14:tracePt t="14849" x="3395663" y="3478213"/>
          <p14:tracePt t="14857" x="3452813" y="3478213"/>
          <p14:tracePt t="14866" x="3494088" y="3486150"/>
          <p14:tracePt t="14871" x="3525838" y="3486150"/>
          <p14:tracePt t="14879" x="3551238" y="3494088"/>
          <p14:tracePt t="14887" x="3559175" y="3503613"/>
          <p14:tracePt t="14894" x="3575050" y="3503613"/>
          <p14:tracePt t="14902" x="3584575" y="3511550"/>
          <p14:tracePt t="14910" x="3592513" y="3519488"/>
          <p14:tracePt t="14918" x="3600450" y="3519488"/>
          <p14:tracePt t="14924" x="3608388" y="3519488"/>
          <p14:tracePt t="14938" x="3608388" y="3527425"/>
          <p14:tracePt t="14983" x="3575050" y="3527425"/>
          <p14:tracePt t="14991" x="3559175" y="3527425"/>
          <p14:tracePt t="14998" x="3509963" y="3527425"/>
          <p14:tracePt t="15005" x="3486150" y="3519488"/>
          <p14:tracePt t="15014" x="3452813" y="3511550"/>
          <p14:tracePt t="15020" x="3419475" y="3511550"/>
          <p14:tracePt t="15028" x="3378200" y="3511550"/>
          <p14:tracePt t="15036" x="3346450" y="3511550"/>
          <p14:tracePt t="15042" x="3271838" y="3511550"/>
          <p14:tracePt t="15050" x="3165475" y="3511550"/>
          <p14:tracePt t="15057" x="3025775" y="3511550"/>
          <p14:tracePt t="15066" x="2895600" y="3511550"/>
          <p14:tracePt t="15072" x="2681288" y="3519488"/>
          <p14:tracePt t="15082" x="2443163" y="3560763"/>
          <p14:tracePt t="15087" x="2206625" y="3592513"/>
          <p14:tracePt t="15094" x="2074863" y="3625850"/>
          <p14:tracePt t="15103" x="1968500" y="3651250"/>
          <p14:tracePt t="15109" x="1844675" y="3683000"/>
          <p14:tracePt t="15116" x="1730375" y="3700463"/>
          <p14:tracePt t="15124" x="1590675" y="3724275"/>
          <p14:tracePt t="15132" x="1468438" y="3749675"/>
          <p14:tracePt t="15138" x="1328738" y="3773488"/>
          <p14:tracePt t="15148" x="1204913" y="3798888"/>
          <p14:tracePt t="15153" x="1098550" y="3806825"/>
          <p14:tracePt t="15161" x="1000125" y="3806825"/>
          <p14:tracePt t="15170" x="935038" y="3806825"/>
          <p14:tracePt t="15175" x="860425" y="3806825"/>
          <p14:tracePt t="15183" x="820738" y="3806825"/>
          <p14:tracePt t="15190" x="762000" y="3806825"/>
          <p14:tracePt t="15199" x="746125" y="3806825"/>
          <p14:tracePt t="15206" x="730250" y="3798888"/>
          <p14:tracePt t="15215" x="712788" y="3789363"/>
          <p14:tracePt t="15221" x="704850" y="3789363"/>
          <p14:tracePt t="15243" x="696913" y="3789363"/>
          <p14:tracePt t="15280" x="688975" y="3789363"/>
          <p14:tracePt t="15310" x="681038" y="3781425"/>
          <p14:tracePt t="15317" x="673100" y="3781425"/>
          <p14:tracePt t="15324" x="663575" y="3781425"/>
          <p14:tracePt t="15339" x="655638" y="3781425"/>
          <p14:tracePt t="15348" x="647700" y="3773488"/>
          <p14:tracePt t="15362" x="639763" y="3765550"/>
          <p14:tracePt t="15369" x="631825" y="3765550"/>
          <p14:tracePt t="15376" x="623888" y="3765550"/>
          <p14:tracePt t="15429" x="623888" y="3757613"/>
          <p14:tracePt t="15458" x="623888" y="3749675"/>
          <p14:tracePt t="15473" x="631825" y="3740150"/>
          <p14:tracePt t="15480" x="647700" y="3732213"/>
          <p14:tracePt t="15488" x="655638" y="3732213"/>
          <p14:tracePt t="15495" x="673100" y="3724275"/>
          <p14:tracePt t="15502" x="696913" y="3724275"/>
          <p14:tracePt t="15510" x="712788" y="3716338"/>
          <p14:tracePt t="15516" x="722313" y="3716338"/>
          <p14:tracePt t="15525" x="746125" y="3716338"/>
          <p14:tracePt t="15532" x="771525" y="3708400"/>
          <p14:tracePt t="15539" x="795338" y="3708400"/>
          <p14:tracePt t="15548" x="828675" y="3708400"/>
          <p14:tracePt t="15554" x="860425" y="3708400"/>
          <p14:tracePt t="15562" x="893763" y="3708400"/>
          <p14:tracePt t="15568" x="919163" y="3708400"/>
          <p14:tracePt t="15577" x="958850" y="3708400"/>
          <p14:tracePt t="15584" x="984250" y="3708400"/>
          <p14:tracePt t="15592" x="1017588" y="3716338"/>
          <p14:tracePt t="15598" x="1033463" y="3716338"/>
          <p14:tracePt t="15606" x="1082675" y="3724275"/>
          <p14:tracePt t="15614" x="1106488" y="3724275"/>
          <p14:tracePt t="15621" x="1131888" y="3732213"/>
          <p14:tracePt t="15630" x="1165225" y="3732213"/>
          <p14:tracePt t="15636" x="1189038" y="3740150"/>
          <p14:tracePt t="15642" x="1204913" y="3740150"/>
          <p14:tracePt t="15651" x="1230313" y="3749675"/>
          <p14:tracePt t="15657" x="1254125" y="3749675"/>
          <p14:tracePt t="15666" x="1263650" y="3749675"/>
          <p14:tracePt t="15672" x="1279525" y="3749675"/>
          <p14:tracePt t="15681" x="1287463" y="3749675"/>
          <p14:tracePt t="15695" x="1295400" y="3749675"/>
          <p14:tracePt t="15703" x="1312863" y="3749675"/>
          <p14:tracePt t="15732" x="1320800" y="3749675"/>
          <p14:tracePt t="15747" x="1328738" y="3749675"/>
          <p14:tracePt t="15777" x="1336675" y="3749675"/>
          <p14:tracePt t="15792" x="1344613" y="3749675"/>
          <p14:tracePt t="15814" x="1352550" y="3749675"/>
          <p14:tracePt t="15844" x="1362075" y="3749675"/>
          <p14:tracePt t="15874" x="1370013" y="3749675"/>
          <p14:tracePt t="15896" x="1377950" y="3749675"/>
          <p14:tracePt t="15925" x="1385888" y="3749675"/>
          <p14:tracePt t="15948" x="1393825" y="3749675"/>
          <p14:tracePt t="15955" x="1401763" y="3749675"/>
          <p14:tracePt t="15970" x="1411288" y="3749675"/>
          <p14:tracePt t="15984" x="1419225" y="3749675"/>
          <p14:tracePt t="15991" x="1427163" y="3749675"/>
          <p14:tracePt t="15999" x="1435100" y="3749675"/>
          <p14:tracePt t="16007" x="1450975" y="3749675"/>
          <p14:tracePt t="16015" x="1476375" y="3749675"/>
          <p14:tracePt t="16022" x="1492250" y="3740150"/>
          <p14:tracePt t="16031" x="1517650" y="3740150"/>
          <p14:tracePt t="16036" x="1558925" y="3732213"/>
          <p14:tracePt t="16045" x="1616075" y="3716338"/>
          <p14:tracePt t="16053" x="1673225" y="3708400"/>
          <p14:tracePt t="16059" x="1746250" y="3690938"/>
          <p14:tracePt t="16067" x="1804988" y="3683000"/>
          <p14:tracePt t="16074" x="1862138" y="3683000"/>
          <p14:tracePt t="16081" x="1901825" y="3667125"/>
          <p14:tracePt t="16088" x="1935163" y="3659188"/>
          <p14:tracePt t="16097" x="1960563" y="3659188"/>
          <p14:tracePt t="16103" x="1976438" y="3659188"/>
          <p14:tracePt t="16111" x="1992313" y="3659188"/>
          <p14:tracePt t="16120" x="2000250" y="3659188"/>
          <p14:tracePt t="16125" x="2009775" y="3659188"/>
          <p14:tracePt t="16133" x="2017713" y="3659188"/>
          <p14:tracePt t="16141" x="2025650" y="3659188"/>
          <p14:tracePt t="16155" x="2033588" y="3659188"/>
          <p14:tracePt t="16170" x="2041525" y="3659188"/>
          <p14:tracePt t="16207" x="2049463" y="3659188"/>
          <p14:tracePt t="16297" x="2058988" y="3667125"/>
          <p14:tracePt t="16304" x="2066925" y="3667125"/>
          <p14:tracePt t="16311" x="2074863" y="3667125"/>
          <p14:tracePt t="16319" x="2082800" y="3675063"/>
          <p14:tracePt t="16327" x="2098675" y="3675063"/>
          <p14:tracePt t="16334" x="2116138" y="3675063"/>
          <p14:tracePt t="16341" x="2147888" y="3683000"/>
          <p14:tracePt t="16349" x="2181225" y="3690938"/>
          <p14:tracePt t="16355" x="2197100" y="3690938"/>
          <p14:tracePt t="16365" x="2230438" y="3690938"/>
          <p14:tracePt t="16370" x="2255838" y="3690938"/>
          <p14:tracePt t="16380" x="2271713" y="3690938"/>
          <p14:tracePt t="16385" x="2295525" y="3690938"/>
          <p14:tracePt t="16393" x="2320925" y="3690938"/>
          <p14:tracePt t="16400" x="2328863" y="3690938"/>
          <p14:tracePt t="16408" x="2344738" y="3690938"/>
          <p14:tracePt t="16414" x="2362200" y="3690938"/>
          <p14:tracePt t="16423" x="2370138" y="3690938"/>
          <p14:tracePt t="16431" x="2386013" y="3690938"/>
          <p14:tracePt t="16437" x="2393950" y="3690938"/>
          <p14:tracePt t="16447" x="2403475" y="3690938"/>
          <p14:tracePt t="16453" x="2419350" y="3690938"/>
          <p14:tracePt t="16728" x="2640013" y="3946525"/>
          <p14:tracePt t="16735" x="2649538" y="3954463"/>
          <p14:tracePt t="16741" x="2665413" y="3970338"/>
          <p14:tracePt t="16750" x="2681288" y="3978275"/>
          <p14:tracePt t="16756" x="2714625" y="3995738"/>
          <p14:tracePt t="16764" x="2738438" y="4011613"/>
          <p14:tracePt t="16771" x="2755900" y="4019550"/>
          <p14:tracePt t="16781" x="2805113" y="4035425"/>
          <p14:tracePt t="16786" x="2846388" y="4044950"/>
          <p14:tracePt t="16794" x="2919413" y="4052888"/>
          <p14:tracePt t="16802" x="2976563" y="4076700"/>
          <p14:tracePt t="16809" x="3051175" y="4094163"/>
          <p14:tracePt t="16817" x="3132138" y="4117975"/>
          <p14:tracePt t="16823" x="3206750" y="4133850"/>
          <p14:tracePt t="16831" x="3263900" y="4159250"/>
          <p14:tracePt t="16838" x="3321050" y="4175125"/>
          <p14:tracePt t="16847" x="3354388" y="4183063"/>
          <p14:tracePt t="16852" x="3387725" y="4192588"/>
          <p14:tracePt t="16861" x="3411538" y="4208463"/>
          <p14:tracePt t="16869" x="3427413" y="4208463"/>
          <p14:tracePt t="16876" x="3444875" y="4216400"/>
          <p14:tracePt t="16882" x="3468688" y="4224338"/>
          <p14:tracePt t="16890" x="3476625" y="4224338"/>
          <p14:tracePt t="16897" x="3494088" y="4232275"/>
          <p14:tracePt t="16905" x="3502025" y="4232275"/>
          <p14:tracePt t="16915" x="3509963" y="4232275"/>
          <p14:tracePt t="16942" x="3517900" y="4232275"/>
          <p14:tracePt t="16986" x="3509963" y="4232275"/>
          <p14:tracePt t="16994" x="3476625" y="4232275"/>
          <p14:tracePt t="17002" x="3452813" y="4232275"/>
          <p14:tracePt t="17008" x="3427413" y="4232275"/>
          <p14:tracePt t="17017" x="3370263" y="4224338"/>
          <p14:tracePt t="17023" x="3271838" y="4224338"/>
          <p14:tracePt t="17031" x="3132138" y="4224338"/>
          <p14:tracePt t="17038" x="3001963" y="4224338"/>
          <p14:tracePt t="17047" x="2862263" y="4224338"/>
          <p14:tracePt t="17053" x="2747963" y="4224338"/>
          <p14:tracePt t="17062" x="2649538" y="4224338"/>
          <p14:tracePt t="17068" x="2566988" y="4224338"/>
          <p14:tracePt t="17076" x="2484438" y="4224338"/>
          <p14:tracePt t="17083" x="2427288" y="4224338"/>
          <p14:tracePt t="17091" x="2344738" y="4224338"/>
          <p14:tracePt t="17097" x="2305050" y="4224338"/>
          <p14:tracePt t="17106" x="2246313" y="4224338"/>
          <p14:tracePt t="17113" x="2206625" y="4224338"/>
          <p14:tracePt t="17120" x="2157413" y="4232275"/>
          <p14:tracePt t="17130" x="2116138" y="4241800"/>
          <p14:tracePt t="17135" x="2058988" y="4241800"/>
          <p14:tracePt t="17142" x="2000250" y="4249738"/>
          <p14:tracePt t="17151" x="1943100" y="4257675"/>
          <p14:tracePt t="17157" x="1878013" y="4257675"/>
          <p14:tracePt t="17165" x="1820863" y="4257675"/>
          <p14:tracePt t="17172" x="1746250" y="4257675"/>
          <p14:tracePt t="17181" x="1697038" y="4257675"/>
          <p14:tracePt t="17186" x="1647825" y="4257675"/>
          <p14:tracePt t="17196" x="1624013" y="4257675"/>
          <p14:tracePt t="17202" x="1590675" y="4257675"/>
          <p14:tracePt t="17210" x="1558925" y="4249738"/>
          <p14:tracePt t="17216" x="1541463" y="4249738"/>
          <p14:tracePt t="17223" x="1533525" y="4249738"/>
          <p14:tracePt t="17230" x="1525588" y="4249738"/>
          <p14:tracePt t="17247" x="1517650" y="4249738"/>
          <p14:tracePt t="17291" x="1517650" y="4241800"/>
          <p14:tracePt t="17305" x="1525588" y="4232275"/>
          <p14:tracePt t="17320" x="1541463" y="4224338"/>
          <p14:tracePt t="17329" x="1549400" y="4224338"/>
          <p14:tracePt t="17345" x="1558925" y="4224338"/>
          <p14:tracePt t="17351" x="1574800" y="4224338"/>
          <p14:tracePt t="17365" x="1590675" y="4224338"/>
          <p14:tracePt t="17373" x="1598613" y="4224338"/>
          <p14:tracePt t="17382" x="1608138" y="4224338"/>
          <p14:tracePt t="17387" x="1616075" y="4224338"/>
          <p14:tracePt t="17396" x="1631950" y="4224338"/>
          <p14:tracePt t="17402" x="1657350" y="4216400"/>
          <p14:tracePt t="17410" x="1689100" y="4216400"/>
          <p14:tracePt t="17418" x="1730375" y="4216400"/>
          <p14:tracePt t="17424" x="1779588" y="4216400"/>
          <p14:tracePt t="17432" x="1852613" y="4216400"/>
          <p14:tracePt t="17439" x="1893888" y="4216400"/>
          <p14:tracePt t="17448" x="1951038" y="4216400"/>
          <p14:tracePt t="17454" x="2009775" y="4216400"/>
          <p14:tracePt t="17464" x="2049463" y="4216400"/>
          <p14:tracePt t="17469" x="2074863" y="4216400"/>
          <p14:tracePt t="17477" x="2116138" y="4216400"/>
          <p14:tracePt t="17484" x="2147888" y="4216400"/>
          <p14:tracePt t="17492" x="2189163" y="4216400"/>
          <p14:tracePt t="17498" x="2230438" y="4216400"/>
          <p14:tracePt t="17506" x="2255838" y="4216400"/>
          <p14:tracePt t="17515" x="2271713" y="4216400"/>
          <p14:tracePt t="17521" x="2287588" y="4216400"/>
          <p14:tracePt t="17530" x="2305050" y="4216400"/>
          <p14:tracePt t="17535" x="2312988" y="4216400"/>
          <p14:tracePt t="17543" x="2328863" y="4216400"/>
          <p14:tracePt t="17551" x="2344738" y="4216400"/>
          <p14:tracePt t="17557" x="2354263" y="4216400"/>
          <p14:tracePt t="17564" x="2370138" y="4216400"/>
          <p14:tracePt t="17572" x="2386013" y="4216400"/>
          <p14:tracePt t="17580" x="2393950" y="4216400"/>
          <p14:tracePt t="17587" x="2411413" y="4216400"/>
          <p14:tracePt t="17597" x="2419350" y="4216400"/>
          <p14:tracePt t="17602" x="2435225" y="4216400"/>
          <p14:tracePt t="17610" x="2452688" y="4216400"/>
          <p14:tracePt t="17618" x="2460625" y="4216400"/>
          <p14:tracePt t="17625" x="2476500" y="4216400"/>
          <p14:tracePt t="17632" x="2484438" y="4216400"/>
          <p14:tracePt t="17639" x="2501900" y="4216400"/>
          <p14:tracePt t="17646" x="2517775" y="4216400"/>
          <p14:tracePt t="17654" x="2533650" y="4216400"/>
          <p14:tracePt t="17664" x="2551113" y="4216400"/>
          <p14:tracePt t="17669" x="2566988" y="4224338"/>
          <p14:tracePt t="17677" x="2574925" y="4224338"/>
          <p14:tracePt t="17684" x="2590800" y="4224338"/>
          <p14:tracePt t="17692" x="2600325" y="4224338"/>
          <p14:tracePt t="17706" x="2608263" y="4224338"/>
          <p14:tracePt t="17714" x="2624138" y="4224338"/>
          <p14:tracePt t="17721" x="2632075" y="4224338"/>
          <p14:tracePt t="17731" x="2649538" y="4224338"/>
          <p14:tracePt t="17736" x="2657475" y="4224338"/>
          <p14:tracePt t="17743" x="2673350" y="4224338"/>
          <p14:tracePt t="17750" x="2689225" y="4216400"/>
          <p14:tracePt t="17758" x="2698750" y="4216400"/>
          <p14:tracePt t="17766" x="2706688" y="4216400"/>
          <p14:tracePt t="17773" x="2722563" y="4216400"/>
          <p14:tracePt t="17781" x="2730500" y="4216400"/>
          <p14:tracePt t="17788" x="2747963" y="4216400"/>
          <p14:tracePt t="17797" x="2755900" y="4216400"/>
          <p14:tracePt t="17803" x="2771775" y="4216400"/>
          <p14:tracePt t="17812" x="2787650" y="4216400"/>
          <p14:tracePt t="17817" x="2797175" y="4216400"/>
          <p14:tracePt t="17825" x="2813050" y="4216400"/>
          <p14:tracePt t="17832" x="2828925" y="4216400"/>
          <p14:tracePt t="17840" x="2846388" y="4216400"/>
          <p14:tracePt t="17847" x="2862263" y="4216400"/>
          <p14:tracePt t="17855" x="2878138" y="4216400"/>
          <p14:tracePt t="17864" x="2895600" y="4216400"/>
          <p14:tracePt t="17869" x="2911475" y="4216400"/>
          <p14:tracePt t="17879" x="2919413" y="4216400"/>
          <p14:tracePt t="17884" x="2927350" y="4216400"/>
          <p14:tracePt t="17893" x="2935288" y="4216400"/>
          <p14:tracePt t="17898" x="2944813" y="4216400"/>
          <p14:tracePt t="17929" x="2952750" y="4216400"/>
          <p14:tracePt t="17944" x="2960688" y="4216400"/>
          <p14:tracePt t="17951" x="2968625" y="4216400"/>
          <p14:tracePt t="18018" x="2968625" y="4208463"/>
          <p14:tracePt t="18025" x="2968625" y="4192588"/>
          <p14:tracePt t="18032" x="2968625" y="4183063"/>
          <p14:tracePt t="18390" x="2976563" y="4183063"/>
          <p14:tracePt t="18397" x="2994025" y="4183063"/>
          <p14:tracePt t="18405" x="3025775" y="4183063"/>
          <p14:tracePt t="18413" x="3051175" y="4183063"/>
          <p14:tracePt t="18418" x="3108325" y="4183063"/>
          <p14:tracePt t="18427" x="3173413" y="4175125"/>
          <p14:tracePt t="18433" x="3248025" y="4175125"/>
          <p14:tracePt t="18441" x="3328988" y="4159250"/>
          <p14:tracePt t="18449" x="3387725" y="4159250"/>
          <p14:tracePt t="18455" x="3468688" y="4159250"/>
          <p14:tracePt t="18465" x="3525838" y="4159250"/>
          <p14:tracePt t="18470" x="3575050" y="4159250"/>
          <p14:tracePt t="18480" x="3608388" y="4159250"/>
          <p14:tracePt t="18485" x="3657600" y="4159250"/>
          <p14:tracePt t="18493" x="3690938" y="4159250"/>
          <p14:tracePt t="18501" x="3722688" y="4159250"/>
          <p14:tracePt t="18508" x="3756025" y="4159250"/>
          <p14:tracePt t="18515" x="3771900" y="4159250"/>
          <p14:tracePt t="18522" x="3797300" y="4167188"/>
          <p14:tracePt t="18530" x="3813175" y="4175125"/>
          <p14:tracePt t="18538" x="3838575" y="4183063"/>
          <p14:tracePt t="18552" x="3854450" y="4192588"/>
          <p14:tracePt t="18562" x="3870325" y="4192588"/>
          <p14:tracePt t="18567" x="3870325" y="4200525"/>
          <p14:tracePt t="18575" x="3878263" y="4200525"/>
          <p14:tracePt t="18583" x="3887788" y="4200525"/>
          <p14:tracePt t="18589" x="3887788" y="4208463"/>
          <p14:tracePt t="18604" x="3895725" y="4208463"/>
          <p14:tracePt t="18657" x="3903663" y="4208463"/>
          <p14:tracePt t="18709" x="3911600" y="4208463"/>
          <p14:tracePt t="18716" x="3927475" y="4208463"/>
          <p14:tracePt t="18723" x="3960813" y="4208463"/>
          <p14:tracePt t="18729" x="4002088" y="4192588"/>
          <p14:tracePt t="18738" x="4100513" y="4167188"/>
          <p14:tracePt t="18746" x="4214813" y="4125913"/>
          <p14:tracePt t="18752" x="4354513" y="4076700"/>
          <p14:tracePt t="18761" x="4486275" y="4027488"/>
          <p14:tracePt t="18767" x="4649788" y="3962400"/>
          <p14:tracePt t="18775" x="4805363" y="3887788"/>
          <p14:tracePt t="18785" x="4903788" y="3838575"/>
          <p14:tracePt t="18789" x="4994275" y="3814763"/>
          <p14:tracePt t="18796" x="5035550" y="3781425"/>
          <p14:tracePt t="18804" x="5084763" y="3765550"/>
          <p14:tracePt t="18813" x="5118100" y="3749675"/>
          <p14:tracePt t="18819" x="5141913" y="3740150"/>
          <p14:tracePt t="18829" x="5157788" y="3732213"/>
          <p14:tracePt t="18843" x="5175250" y="3732213"/>
          <p14:tracePt t="18850" x="5183188" y="3732213"/>
          <p14:tracePt t="18879" x="5191125" y="3732213"/>
          <p14:tracePt t="18886" x="5199063" y="3732213"/>
          <p14:tracePt t="18930" x="5199063" y="3740150"/>
          <p14:tracePt t="18953" x="5199063" y="3749675"/>
          <p14:tracePt t="18969" x="5191125" y="3749675"/>
          <p14:tracePt t="18976" x="5183188" y="3757613"/>
          <p14:tracePt t="18984" x="5167313" y="3757613"/>
          <p14:tracePt t="18990" x="5149850" y="3757613"/>
          <p14:tracePt t="18997" x="5141913" y="3757613"/>
          <p14:tracePt t="19005" x="5126038" y="3765550"/>
          <p14:tracePt t="19013" x="5100638" y="3765550"/>
          <p14:tracePt t="19020" x="5084763" y="3773488"/>
          <p14:tracePt t="19030" x="5059363" y="3773488"/>
          <p14:tracePt t="19035" x="5043488" y="3773488"/>
          <p14:tracePt t="19043" x="5043488" y="3781425"/>
          <p14:tracePt t="19050" x="5035550" y="3781425"/>
          <p14:tracePt t="19057" x="5027613" y="3789363"/>
          <p14:tracePt t="19078" x="5019675" y="3789363"/>
          <p14:tracePt t="19086" x="5019675" y="3798888"/>
          <p14:tracePt t="19096" x="5019675" y="3806825"/>
          <p14:tracePt t="19101" x="5010150" y="3806825"/>
          <p14:tracePt t="19110" x="5010150" y="3814763"/>
          <p14:tracePt t="19117" x="5002213" y="3822700"/>
          <p14:tracePt t="19124" x="5002213" y="3830638"/>
          <p14:tracePt t="19132" x="4994275" y="3830638"/>
          <p14:tracePt t="19139" x="4994275" y="3838575"/>
          <p14:tracePt t="19147" x="4986338" y="3838575"/>
          <p14:tracePt t="19153" x="4986338" y="3848100"/>
          <p14:tracePt t="19168" x="4986338" y="3856038"/>
          <p14:tracePt t="19176" x="4978400" y="3856038"/>
          <p14:tracePt t="19183" x="4970463" y="3863975"/>
          <p14:tracePt t="19191" x="4960938" y="3863975"/>
          <p14:tracePt t="19199" x="4960938" y="3871913"/>
          <p14:tracePt t="19206" x="4953000" y="3871913"/>
          <p14:tracePt t="19212" x="4945063" y="3871913"/>
          <p14:tracePt t="19229" x="4937125" y="3871913"/>
          <p14:tracePt t="19235" x="4929188" y="3871913"/>
          <p14:tracePt t="19250" x="4921250" y="3871913"/>
          <p14:tracePt t="19279" x="4911725" y="3871913"/>
          <p14:tracePt t="19369" x="4921250" y="3871913"/>
          <p14:tracePt t="19376" x="4929188" y="3871913"/>
          <p14:tracePt t="19383" x="4945063" y="3871913"/>
          <p14:tracePt t="19391" x="4970463" y="3871913"/>
          <p14:tracePt t="19399" x="4994275" y="3871913"/>
          <p14:tracePt t="19406" x="5019675" y="3871913"/>
          <p14:tracePt t="19412" x="5051425" y="3863975"/>
          <p14:tracePt t="19421" x="5092700" y="3863975"/>
          <p14:tracePt t="19429" x="5126038" y="3863975"/>
          <p14:tracePt t="19435" x="5157788" y="3863975"/>
          <p14:tracePt t="19443" x="5183188" y="3863975"/>
          <p14:tracePt t="19450" x="5191125" y="3863975"/>
          <p14:tracePt t="19458" x="5207000" y="3863975"/>
          <p14:tracePt t="19472" x="5216525" y="3863975"/>
          <p14:tracePt t="19479" x="5224463" y="3863975"/>
          <p14:tracePt t="19488" x="5232400" y="3863975"/>
          <p14:tracePt t="19598" x="5232400" y="3856038"/>
          <p14:tracePt t="19613" x="5232400" y="3848100"/>
          <p14:tracePt t="19636" x="5232400" y="3838575"/>
          <p14:tracePt t="19645" x="5232400" y="3830638"/>
          <p14:tracePt t="19652" x="5232400" y="3822700"/>
          <p14:tracePt t="19658" x="5232400" y="3814763"/>
          <p14:tracePt t="19665" x="5232400" y="3806825"/>
          <p14:tracePt t="19673" x="5232400" y="3798888"/>
          <p14:tracePt t="19679" x="5240338" y="3781425"/>
          <p14:tracePt t="19688" x="5248275" y="3765550"/>
          <p14:tracePt t="19695" x="5265738" y="3740150"/>
          <p14:tracePt t="19703" x="5281613" y="3724275"/>
          <p14:tracePt t="19711" x="5297488" y="3700463"/>
          <p14:tracePt t="19718" x="5305425" y="3675063"/>
          <p14:tracePt t="19725" x="5322888" y="3651250"/>
          <p14:tracePt t="19734" x="5346700" y="3617913"/>
          <p14:tracePt t="19739" x="5387975" y="3584575"/>
          <p14:tracePt t="19750" x="5429250" y="3519488"/>
          <p14:tracePt t="19755" x="5486400" y="3444875"/>
          <p14:tracePt t="19763" x="5535613" y="3346450"/>
          <p14:tracePt t="19769" x="5608638" y="3190875"/>
          <p14:tracePt t="19779" x="5683250" y="3019425"/>
          <p14:tracePt t="19784" x="5740400" y="2903538"/>
          <p14:tracePt t="19792" x="5797550" y="2740025"/>
          <p14:tracePt t="19801" x="5846763" y="2616200"/>
          <p14:tracePt t="19806" x="5895975" y="2436813"/>
          <p14:tracePt t="19816" x="5929313" y="2305050"/>
          <p14:tracePt t="19821" x="5970588" y="2182813"/>
          <p14:tracePt t="19828" x="6002338" y="2084388"/>
          <p14:tracePt t="19835" x="6011863" y="2009775"/>
          <p14:tracePt t="19845" x="6027738" y="1952625"/>
          <p14:tracePt t="19851" x="6035675" y="1911350"/>
          <p14:tracePt t="19859" x="6043613" y="1862138"/>
          <p14:tracePt t="19867" x="6043613" y="1838325"/>
          <p14:tracePt t="19873" x="6043613" y="1812925"/>
          <p14:tracePt t="19881" x="6043613" y="1789113"/>
          <p14:tracePt t="19888" x="6043613" y="1779588"/>
          <p14:tracePt t="19895" x="6043613" y="1771650"/>
          <p14:tracePt t="19903" x="6043613" y="1763713"/>
          <p14:tracePt t="19917" x="6043613" y="1755775"/>
          <p14:tracePt t="19948" x="6043613" y="1747838"/>
          <p14:tracePt t="19962" x="6043613" y="1739900"/>
          <p14:tracePt t="19984" x="6043613" y="1730375"/>
          <p14:tracePt t="20000" x="6043613" y="1722438"/>
          <p14:tracePt t="20006" x="6043613" y="1714500"/>
          <p14:tracePt t="20140" x="6051550" y="1722438"/>
          <p14:tracePt t="20148" x="6051550" y="1730375"/>
          <p14:tracePt t="20163" x="6061075" y="1747838"/>
          <p14:tracePt t="20170" x="6061075" y="1755775"/>
          <p14:tracePt t="20178" x="6069013" y="1763713"/>
          <p14:tracePt t="20185" x="6084888" y="1789113"/>
          <p14:tracePt t="20194" x="6084888" y="1812925"/>
          <p14:tracePt t="20200" x="6100763" y="1838325"/>
          <p14:tracePt t="20208" x="6118225" y="1870075"/>
          <p14:tracePt t="20218" x="6142038" y="1887538"/>
          <p14:tracePt t="20222" x="6159500" y="1927225"/>
          <p14:tracePt t="20230" x="6175375" y="1944688"/>
          <p14:tracePt t="20237" x="6191250" y="1968500"/>
          <p14:tracePt t="20245" x="6208713" y="1993900"/>
          <p14:tracePt t="20251" x="6216650" y="2009775"/>
          <p14:tracePt t="20260" x="6224588" y="2017713"/>
          <p14:tracePt t="20266" x="6232525" y="2025650"/>
          <p14:tracePt t="20275" x="6240463" y="2035175"/>
          <p14:tracePt t="20282" x="6248400" y="2043113"/>
          <p14:tracePt t="20298" x="6248400" y="2051050"/>
          <p14:tracePt t="20312" x="6248400" y="2058988"/>
          <p14:tracePt t="20318" x="6257925" y="2058988"/>
          <p14:tracePt t="20630" x="6265863" y="2066925"/>
          <p14:tracePt t="20637" x="6265863" y="2084388"/>
          <p14:tracePt t="20645" x="6273800" y="2092325"/>
          <p14:tracePt t="20652" x="6273800" y="2100263"/>
          <p14:tracePt t="20662" x="6281738" y="2116138"/>
          <p14:tracePt t="20667" x="6281738" y="2133600"/>
          <p14:tracePt t="20675" x="6297613" y="2141538"/>
          <p14:tracePt t="20682" x="6315075" y="2190750"/>
          <p14:tracePt t="20690" x="6346825" y="2263775"/>
          <p14:tracePt t="20698" x="6380163" y="2338388"/>
          <p14:tracePt t="20704" x="6413500" y="2403475"/>
          <p14:tracePt t="20713" x="6429375" y="2452688"/>
          <p14:tracePt t="20719" x="6445250" y="2501900"/>
          <p14:tracePt t="20728" x="6478588" y="2551113"/>
          <p14:tracePt t="20734" x="6494463" y="2584450"/>
          <p14:tracePt t="20742" x="6503988" y="2600325"/>
          <p14:tracePt t="20750" x="6519863" y="2625725"/>
          <p14:tracePt t="20757" x="6527800" y="2657475"/>
          <p14:tracePt t="20765" x="6527800" y="2674938"/>
          <p14:tracePt t="20772" x="6535738" y="2698750"/>
          <p14:tracePt t="20779" x="6553200" y="2732088"/>
          <p14:tracePt t="20786" x="6569075" y="2763838"/>
          <p14:tracePt t="20795" x="6584950" y="2822575"/>
          <p14:tracePt t="20802" x="6602413" y="2879725"/>
          <p14:tracePt t="20809" x="6618288" y="2928938"/>
          <p14:tracePt t="20816" x="6642100" y="2994025"/>
          <p14:tracePt t="20823" x="6651625" y="3027363"/>
          <p14:tracePt t="20833" x="6667500" y="3059113"/>
          <p14:tracePt t="20838" x="6675438" y="3092450"/>
          <p14:tracePt t="20845" x="6683375" y="3125788"/>
          <p14:tracePt t="20853" x="6691313" y="3141663"/>
          <p14:tracePt t="20861" x="6691313" y="3175000"/>
          <p14:tracePt t="20867" x="6700838" y="3198813"/>
          <p14:tracePt t="20877" x="6708775" y="3232150"/>
          <p14:tracePt t="20882" x="6724650" y="3289300"/>
          <p14:tracePt t="20890" x="6732588" y="3338513"/>
          <p14:tracePt t="20900" x="6740525" y="3379788"/>
          <p14:tracePt t="20913" x="6757988" y="3444875"/>
          <p14:tracePt t="20919" x="6757988" y="3470275"/>
          <p14:tracePt t="20929" x="6765925" y="3486150"/>
          <p14:tracePt t="20934" x="6765925" y="3503613"/>
          <p14:tracePt t="20944" x="6773863" y="3527425"/>
          <p14:tracePt t="20949" x="6773863" y="3535363"/>
          <p14:tracePt t="20958" x="6773863" y="3560763"/>
          <p14:tracePt t="20964" x="6773863" y="3568700"/>
          <p14:tracePt t="20972" x="6773863" y="3576638"/>
          <p14:tracePt t="20979" x="6773863" y="3584575"/>
          <p14:tracePt t="20987" x="6773863" y="3592513"/>
          <p14:tracePt t="21001" x="6773863" y="3602038"/>
          <p14:tracePt t="21010" x="6773863" y="3609975"/>
          <p14:tracePt t="21024" x="6773863" y="3617913"/>
          <p14:tracePt t="21031" x="6773863" y="3625850"/>
          <p14:tracePt t="21038" x="6773863" y="3633788"/>
          <p14:tracePt t="21046" x="6773863" y="3641725"/>
          <p14:tracePt t="21062" x="6773863" y="3651250"/>
          <p14:tracePt t="21068" x="6773863" y="3659188"/>
          <p14:tracePt t="21077" x="6773863" y="3667125"/>
          <p14:tracePt t="21083" x="6773863" y="3683000"/>
          <p14:tracePt t="21090" x="6773863" y="3690938"/>
          <p14:tracePt t="21098" x="6765925" y="3708400"/>
          <p14:tracePt t="21105" x="6757988" y="3732213"/>
          <p14:tracePt t="21114" x="6757988" y="3757613"/>
          <p14:tracePt t="21120" x="6750050" y="3765550"/>
          <p14:tracePt t="21129" x="6750050" y="3781425"/>
          <p14:tracePt t="21134" x="6740525" y="3806825"/>
          <p14:tracePt t="21143" x="6740525" y="3814763"/>
          <p14:tracePt t="21149" x="6732588" y="3830638"/>
          <p14:tracePt t="21158" x="6724650" y="3848100"/>
          <p14:tracePt t="21166" x="6724650" y="3856038"/>
          <p14:tracePt t="21172" x="6724650" y="3879850"/>
          <p14:tracePt t="21180" x="6716713" y="3897313"/>
          <p14:tracePt t="21186" x="6708775" y="3913188"/>
          <p14:tracePt t="21195" x="6700838" y="3946525"/>
          <p14:tracePt t="21201" x="6691313" y="3995738"/>
          <p14:tracePt t="21210" x="6683375" y="4027488"/>
          <p14:tracePt t="21216" x="6675438" y="4052888"/>
          <p14:tracePt t="21224" x="6667500" y="4084638"/>
          <p14:tracePt t="21231" x="6659563" y="4117975"/>
          <p14:tracePt t="21239" x="6651625" y="4143375"/>
          <p14:tracePt t="21247" x="6651625" y="4159250"/>
          <p14:tracePt t="21253" x="6642100" y="4167188"/>
          <p14:tracePt t="21262" x="6634163" y="4183063"/>
          <p14:tracePt t="21268" x="6634163" y="4200525"/>
          <p14:tracePt t="21278" x="6626225" y="4208463"/>
          <p14:tracePt t="21298" x="6626225" y="4216400"/>
          <p14:tracePt t="21305" x="6626225" y="4224338"/>
          <p14:tracePt t="21320" x="6618288" y="4232275"/>
          <p14:tracePt t="21327" x="6618288" y="4241800"/>
          <p14:tracePt t="21558" x="6626225" y="4241800"/>
          <p14:tracePt t="21565" x="6634163" y="4249738"/>
          <p14:tracePt t="21580" x="6642100" y="4249738"/>
          <p14:tracePt t="21587" x="6651625" y="4257675"/>
          <p14:tracePt t="21595" x="6659563" y="4265613"/>
          <p14:tracePt t="21602" x="6667500" y="4273550"/>
          <p14:tracePt t="21611" x="6691313" y="4306888"/>
          <p14:tracePt t="21616" x="6708775" y="4322763"/>
          <p14:tracePt t="21625" x="6732588" y="4356100"/>
          <p14:tracePt t="21633" x="6750050" y="4389438"/>
          <p14:tracePt t="21640" x="6765925" y="4413250"/>
          <p14:tracePt t="21648" x="6789738" y="4446588"/>
          <p14:tracePt t="21654" x="6807200" y="4470400"/>
          <p14:tracePt t="21662" x="6823075" y="4478338"/>
          <p14:tracePt t="21668" x="6831013" y="4495800"/>
          <p14:tracePt t="21684" x="6831013" y="4503738"/>
          <p14:tracePt t="21693" x="6838950" y="4511675"/>
          <p14:tracePt t="21698" x="6848475" y="4511675"/>
          <p14:tracePt t="21788" x="6848475" y="4519613"/>
          <p14:tracePt t="21802" x="6848475" y="4527550"/>
          <p14:tracePt t="22553" x="6838950" y="4537075"/>
          <p14:tracePt t="22561" x="6831013" y="4537075"/>
          <p14:tracePt t="22567" x="6823075" y="4537075"/>
          <p14:tracePt t="22574" x="6799263" y="4537075"/>
          <p14:tracePt t="22582" x="6773863" y="4537075"/>
          <p14:tracePt t="22590" x="6732588" y="4537075"/>
          <p14:tracePt t="22597" x="6683375" y="4537075"/>
          <p14:tracePt t="22604" x="6626225" y="4537075"/>
          <p14:tracePt t="22612" x="6569075" y="4519613"/>
          <p14:tracePt t="22619" x="6543675" y="4511675"/>
          <p14:tracePt t="22628" x="6519863" y="4511675"/>
          <p14:tracePt t="22634" x="6494463" y="4511675"/>
          <p14:tracePt t="22643" x="6486525" y="4511675"/>
          <p14:tracePt t="22648" x="6462713" y="4511675"/>
          <p14:tracePt t="22656" x="6454775" y="4511675"/>
          <p14:tracePt t="22663" x="6445250" y="4511675"/>
          <p14:tracePt t="22670" x="6437313" y="4511675"/>
          <p14:tracePt t="22678" x="6429375" y="4511675"/>
          <p14:tracePt t="22701" x="6421438" y="4511675"/>
          <p14:tracePt t="22715" x="6413500" y="4511675"/>
          <p14:tracePt t="22931" x="6421438" y="4511675"/>
          <p14:tracePt t="22946" x="6429375" y="4511675"/>
          <p14:tracePt t="22953" x="6437313" y="4511675"/>
          <p14:tracePt t="22968" x="6454775" y="4511675"/>
          <p14:tracePt t="22975" x="6470650" y="4511675"/>
          <p14:tracePt t="22990" x="6486525" y="4511675"/>
          <p14:tracePt t="22997" x="6511925" y="4511675"/>
          <p14:tracePt t="23005" x="6519863" y="4519613"/>
          <p14:tracePt t="23012" x="6535738" y="4527550"/>
          <p14:tracePt t="23020" x="6553200" y="4545013"/>
          <p14:tracePt t="23027" x="6561138" y="4552950"/>
          <p14:tracePt t="23034" x="6569075" y="4552950"/>
          <p14:tracePt t="23043" x="6592888" y="4552950"/>
          <p14:tracePt t="23049" x="6592888" y="4560888"/>
          <p14:tracePt t="23057" x="6610350" y="4568825"/>
          <p14:tracePt t="23065" x="6618288" y="4568825"/>
          <p14:tracePt t="23072" x="6618288" y="4576763"/>
          <p14:tracePt t="23079" x="6626225" y="4576763"/>
          <p14:tracePt t="23087" x="6634163" y="4576763"/>
          <p14:tracePt t="23093" x="6642100" y="4576763"/>
          <p14:tracePt t="23101" x="6651625" y="4586288"/>
          <p14:tracePt t="23111" x="6659563" y="4586288"/>
          <p14:tracePt t="23126" x="6667500" y="4594225"/>
          <p14:tracePt t="23139" x="6675438" y="4594225"/>
          <p14:tracePt t="23153" x="6675438" y="4602163"/>
          <p14:tracePt t="23160" x="6683375" y="4602163"/>
          <p14:tracePt t="23177" x="6683375" y="4610100"/>
          <p14:tracePt t="23183" x="6683375" y="4618038"/>
          <p14:tracePt t="23197" x="6683375" y="4625975"/>
          <p14:tracePt t="23205" x="6683375" y="4635500"/>
          <p14:tracePt t="23220" x="6683375" y="4651375"/>
          <p14:tracePt t="23226" x="6675438" y="4667250"/>
          <p14:tracePt t="23234" x="6667500" y="4675188"/>
          <p14:tracePt t="23243" x="6659563" y="4692650"/>
          <p14:tracePt t="23250" x="6642100" y="4716463"/>
          <p14:tracePt t="23259" x="6634163" y="4741863"/>
          <p14:tracePt t="23264" x="6626225" y="4749800"/>
          <p14:tracePt t="23272" x="6626225" y="4765675"/>
          <p14:tracePt t="23281" x="6618288" y="4791075"/>
          <p14:tracePt t="23287" x="6610350" y="4806950"/>
          <p14:tracePt t="23294" x="6602413" y="4814888"/>
          <p14:tracePt t="23302" x="6592888" y="4822825"/>
          <p14:tracePt t="23310" x="6584950" y="4832350"/>
          <p14:tracePt t="23316" x="6584950" y="4840288"/>
          <p14:tracePt t="23326" x="6577013" y="4848225"/>
          <p14:tracePt t="23331" x="6577013" y="4864100"/>
          <p14:tracePt t="23339" x="6569075" y="4864100"/>
          <p14:tracePt t="23347" x="6561138" y="4872038"/>
          <p14:tracePt t="23353" x="6561138" y="4881563"/>
          <p14:tracePt t="23360" x="6561138" y="4889500"/>
          <p14:tracePt t="23377" x="6553200" y="4889500"/>
          <p14:tracePt t="23383" x="6553200" y="4897438"/>
          <p14:tracePt t="23393" x="6543675" y="4897438"/>
          <p14:tracePt t="23398" x="6543675" y="4905375"/>
          <p14:tracePt t="23435" x="6543675" y="4913313"/>
          <p14:tracePt t="23442" x="6535738" y="4913313"/>
          <p14:tracePt t="23450" x="6527800" y="4913313"/>
          <p14:tracePt t="23459" x="6519863" y="4913313"/>
          <p14:tracePt t="23465" x="6519863" y="4921250"/>
          <p14:tracePt t="23473" x="6511925" y="4921250"/>
          <p14:tracePt t="23481" x="6494463" y="4921250"/>
          <p14:tracePt t="23496" x="6478588" y="4921250"/>
          <p14:tracePt t="23501" x="6470650" y="4921250"/>
          <p14:tracePt t="23510" x="6454775" y="4921250"/>
          <p14:tracePt t="23517" x="6437313" y="4921250"/>
          <p14:tracePt t="23526" x="6421438" y="4921250"/>
          <p14:tracePt t="23531" x="6388100" y="4913313"/>
          <p14:tracePt t="23540" x="6356350" y="4897438"/>
          <p14:tracePt t="23548" x="6323013" y="4881563"/>
          <p14:tracePt t="23554" x="6289675" y="4872038"/>
          <p14:tracePt t="23562" x="6257925" y="4856163"/>
          <p14:tracePt t="23569" x="6240463" y="4840288"/>
          <p14:tracePt t="23576" x="6224588" y="4832350"/>
          <p14:tracePt t="23583" x="6199188" y="4822825"/>
          <p14:tracePt t="23592" x="6191250" y="4814888"/>
          <p14:tracePt t="23598" x="6183313" y="4814888"/>
          <p14:tracePt t="23607" x="6175375" y="4814888"/>
          <p14:tracePt t="23613" x="6167438" y="4814888"/>
          <p14:tracePt t="23621" x="6167438" y="4806950"/>
          <p14:tracePt t="23629" x="6159500" y="4806950"/>
          <p14:tracePt t="23636" x="6149975" y="4799013"/>
          <p14:tracePt t="23666" x="6142038" y="4799013"/>
          <p14:tracePt t="23681" x="6134100" y="4799013"/>
          <p14:tracePt t="23695" x="6126163" y="4799013"/>
          <p14:tracePt t="23770" x="6134100" y="4799013"/>
          <p14:tracePt t="23776" x="6149975" y="4799013"/>
          <p14:tracePt t="23792" x="6183313" y="4799013"/>
          <p14:tracePt t="23799" x="6208713" y="4799013"/>
          <p14:tracePt t="23806" x="6265863" y="4799013"/>
          <p14:tracePt t="23814" x="6356350" y="4799013"/>
          <p14:tracePt t="23821" x="6470650" y="4799013"/>
          <p14:tracePt t="23828" x="6577013" y="4799013"/>
          <p14:tracePt t="23836" x="6700838" y="4799013"/>
          <p14:tracePt t="23843" x="6781800" y="4814888"/>
          <p14:tracePt t="23851" x="6864350" y="4822825"/>
          <p14:tracePt t="23860" x="6929438" y="4840288"/>
          <p14:tracePt t="23865" x="6978650" y="4840288"/>
          <p14:tracePt t="23873" x="7027863" y="4848225"/>
          <p14:tracePt t="23882" x="7061200" y="4856163"/>
          <p14:tracePt t="23888" x="7077075" y="4856163"/>
          <p14:tracePt t="23897" x="7085013" y="4864100"/>
          <p14:tracePt t="23909" x="7102475" y="4864100"/>
          <p14:tracePt t="23932" x="7110413" y="4864100"/>
          <p14:tracePt t="24037" x="7110413" y="4872038"/>
          <p14:tracePt t="24066" x="7102475" y="4872038"/>
          <p14:tracePt t="24074" x="7085013" y="4872038"/>
          <p14:tracePt t="24081" x="7077075" y="4872038"/>
          <p14:tracePt t="24089" x="7061200" y="4872038"/>
          <p14:tracePt t="24097" x="7035800" y="4872038"/>
          <p14:tracePt t="24103" x="7019925" y="4872038"/>
          <p14:tracePt t="24110" x="6970713" y="4864100"/>
          <p14:tracePt t="24118" x="6929438" y="4832350"/>
          <p14:tracePt t="24126" x="6888163" y="4814888"/>
          <p14:tracePt t="24132" x="6848475" y="4791075"/>
          <p14:tracePt t="24142" x="6799263" y="4757738"/>
          <p14:tracePt t="24148" x="6757988" y="4733925"/>
          <p14:tracePt t="24155" x="6716713" y="4708525"/>
          <p14:tracePt t="24164" x="6691313" y="4684713"/>
          <p14:tracePt t="24170" x="6667500" y="4659313"/>
          <p14:tracePt t="24176" x="6651625" y="4643438"/>
          <p14:tracePt t="24185" x="6634163" y="4618038"/>
          <p14:tracePt t="24192" x="6618288" y="4594225"/>
          <p14:tracePt t="24200" x="6610350" y="4568825"/>
          <p14:tracePt t="24209" x="6610350" y="4537075"/>
          <p14:tracePt t="24215" x="6610350" y="4495800"/>
          <p14:tracePt t="24222" x="6610350" y="4462463"/>
          <p14:tracePt t="24229" x="6610350" y="4429125"/>
          <p14:tracePt t="24236" x="6618288" y="4389438"/>
          <p14:tracePt t="24244" x="6651625" y="4330700"/>
          <p14:tracePt t="24252" x="6740525" y="4175125"/>
          <p14:tracePt t="24259" x="6856413" y="4052888"/>
          <p14:tracePt t="24267" x="7224713" y="3716338"/>
          <p14:tracePt t="24275" x="7561263" y="3371850"/>
          <p14:tracePt t="24281" x="7773988" y="3133725"/>
          <p14:tracePt t="24289" x="7988300" y="2936875"/>
          <p14:tracePt t="24296" x="8094663" y="2846388"/>
          <p14:tracePt t="24303" x="8185150" y="2755900"/>
          <p14:tracePt t="24312" x="8258175" y="2698750"/>
          <p14:tracePt t="24318" x="8307388" y="2657475"/>
          <p14:tracePt t="24327" x="8340725" y="2633663"/>
          <p14:tracePt t="24333" x="8364538" y="2608263"/>
          <p14:tracePt t="24343" x="8389938" y="2592388"/>
          <p14:tracePt t="24348" x="8397875" y="2592388"/>
          <p14:tracePt t="24358" x="8405813" y="2592388"/>
          <p14:tracePt t="24363" x="8413750" y="2592388"/>
          <p14:tracePt t="24378" x="8421688" y="2592388"/>
          <p14:tracePt t="24393" x="8431213" y="2592388"/>
          <p14:tracePt t="24401" x="8439150" y="2592388"/>
          <p14:tracePt t="24409" x="8447088" y="2600325"/>
          <p14:tracePt t="24415" x="8455025" y="2625725"/>
          <p14:tracePt t="24423" x="8462963" y="2641600"/>
          <p14:tracePt t="24431" x="8470900" y="2665413"/>
          <p14:tracePt t="24437" x="8480425" y="2690813"/>
          <p14:tracePt t="24446" x="8488363" y="2714625"/>
          <p14:tracePt t="24452" x="8496300" y="2724150"/>
          <p14:tracePt t="24459" x="8496300" y="2732088"/>
          <p14:tracePt t="24467" x="8496300" y="2747963"/>
          <p14:tracePt t="24490" x="8496300" y="2755900"/>
          <p14:tracePt t="24496" x="8496300" y="2763838"/>
          <p14:tracePt t="24505" x="8488363" y="2773363"/>
          <p14:tracePt t="24511" x="8488363" y="2781300"/>
          <p14:tracePt t="24519" x="8470900" y="2789238"/>
          <p14:tracePt t="24526" x="8447088" y="2797175"/>
          <p14:tracePt t="24533" x="8439150" y="2797175"/>
          <p14:tracePt t="24542" x="8413750" y="2805113"/>
          <p14:tracePt t="24548" x="8389938" y="2805113"/>
          <p14:tracePt t="24556" x="8382000" y="2813050"/>
          <p14:tracePt t="24565" x="8364538" y="2813050"/>
          <p14:tracePt t="24571" x="8348663" y="2822575"/>
          <p14:tracePt t="24579" x="8332788" y="2838450"/>
          <p14:tracePt t="24585" x="8315325" y="2846388"/>
          <p14:tracePt t="24592" x="8291513" y="2862263"/>
          <p14:tracePt t="24600" x="8258175" y="2887663"/>
          <p14:tracePt t="24610" x="8167688" y="2936875"/>
          <p14:tracePt t="24615" x="8069263" y="3009900"/>
          <p14:tracePt t="24624" x="7962900" y="3068638"/>
          <p14:tracePt t="24630" x="7880350" y="3117850"/>
          <p14:tracePt t="24638" x="7840663" y="3149600"/>
          <p14:tracePt t="24646" x="7791450" y="3175000"/>
          <p14:tracePt t="24652" x="7773988" y="3190875"/>
          <p14:tracePt t="24659" x="7742238" y="3216275"/>
          <p14:tracePt t="24667" x="7716838" y="3232150"/>
          <p14:tracePt t="24675" x="7693025" y="3248025"/>
          <p14:tracePt t="24682" x="7651750" y="3265488"/>
          <p14:tracePt t="24691" x="7585075" y="3297238"/>
          <p14:tracePt t="24697" x="7545388" y="3314700"/>
          <p14:tracePt t="24704" x="7454900" y="3346450"/>
          <p14:tracePt t="24713" x="7380288" y="3379788"/>
          <p14:tracePt t="24719" x="7307263" y="3395663"/>
          <p14:tracePt t="24726" x="7242175" y="3403600"/>
          <p14:tracePt t="24734" x="7167563" y="3429000"/>
          <p14:tracePt t="24742" x="7110413" y="3444875"/>
          <p14:tracePt t="24748" x="7061200" y="3462338"/>
          <p14:tracePt t="24758" x="7019925" y="3478213"/>
          <p14:tracePt t="24763" x="6986588" y="3494088"/>
          <p14:tracePt t="24771" x="6954838" y="3494088"/>
          <p14:tracePt t="24780" x="6921500" y="3511550"/>
          <p14:tracePt t="24786" x="6897688" y="3519488"/>
          <p14:tracePt t="24792" x="6872288" y="3519488"/>
          <p14:tracePt t="24801" x="6864350" y="3519488"/>
          <p14:tracePt t="24811" x="6856413" y="3527425"/>
          <p14:tracePt t="24816" x="6848475" y="3527425"/>
          <p14:tracePt t="24824" x="6848475" y="3535363"/>
          <p14:tracePt t="25090" x="6838950" y="3543300"/>
          <p14:tracePt t="25098" x="6823075" y="3543300"/>
          <p14:tracePt t="25105" x="6815138" y="3543300"/>
          <p14:tracePt t="25113" x="6807200" y="3543300"/>
          <p14:tracePt t="25120" x="6789738" y="3543300"/>
          <p14:tracePt t="25129" x="6781800" y="3543300"/>
          <p14:tracePt t="25135" x="6757988" y="3543300"/>
          <p14:tracePt t="25142" x="6724650" y="3543300"/>
          <p14:tracePt t="25149" x="6700838" y="3543300"/>
          <p14:tracePt t="25158" x="6667500" y="3543300"/>
          <p14:tracePt t="25164" x="6626225" y="3543300"/>
          <p14:tracePt t="25174" x="6584950" y="3543300"/>
          <p14:tracePt t="25179" x="6535738" y="3543300"/>
          <p14:tracePt t="25187" x="6470650" y="3535363"/>
          <p14:tracePt t="25195" x="6429375" y="3535363"/>
          <p14:tracePt t="25201" x="6330950" y="3527425"/>
          <p14:tracePt t="25208" x="6248400" y="3527425"/>
          <p14:tracePt t="25216" x="6175375" y="3503613"/>
          <p14:tracePt t="25224" x="6118225" y="3494088"/>
          <p14:tracePt t="25231" x="6076950" y="3486150"/>
          <p14:tracePt t="25238" x="6035675" y="3470275"/>
          <p14:tracePt t="25247" x="6019800" y="3462338"/>
          <p14:tracePt t="25253" x="6002338" y="3444875"/>
          <p14:tracePt t="25262" x="5986463" y="3436938"/>
          <p14:tracePt t="25268" x="5978525" y="3436938"/>
          <p14:tracePt t="25283" x="5970588" y="3429000"/>
          <p14:tracePt t="25380" x="5970588" y="3421063"/>
          <p14:tracePt t="25419" x="5978525" y="3421063"/>
          <p14:tracePt t="25426" x="5978525" y="3413125"/>
          <p14:tracePt t="25431" x="5994400" y="3413125"/>
          <p14:tracePt t="25439" x="5994400" y="3403600"/>
          <p14:tracePt t="25454" x="6002338" y="3403600"/>
          <p14:tracePt t="25461" x="6011863" y="3395663"/>
          <p14:tracePt t="25483" x="6019800" y="3395663"/>
          <p14:tracePt t="25506" x="6019800" y="3387725"/>
          <p14:tracePt t="25528" x="6027738" y="3387725"/>
          <p14:tracePt t="25536" x="6027738" y="3379788"/>
          <p14:tracePt t="25565" x="6027738" y="3371850"/>
          <p14:tracePt t="25579" x="6027738" y="3363913"/>
          <p14:tracePt t="25588" x="6027738" y="3354388"/>
          <p14:tracePt t="25609" x="6027738" y="3346450"/>
          <p14:tracePt t="25617" x="6019800" y="3338513"/>
          <p14:tracePt t="25632" x="6011863" y="3338513"/>
          <p14:tracePt t="25641" x="6002338" y="3330575"/>
          <p14:tracePt t="25646" x="6002338" y="3322638"/>
          <p14:tracePt t="25654" x="5994400" y="3314700"/>
          <p14:tracePt t="25662" x="5994400" y="3305175"/>
          <p14:tracePt t="25669" x="5986463" y="3297238"/>
          <p14:tracePt t="25676" x="5978525" y="3289300"/>
          <p14:tracePt t="25691" x="5978525" y="3281363"/>
          <p14:tracePt t="25698" x="5978525" y="3273425"/>
          <p14:tracePt t="25810" x="5986463" y="3273425"/>
          <p14:tracePt t="25817" x="5994400" y="3273425"/>
          <p14:tracePt t="25840" x="6002338" y="3273425"/>
          <p14:tracePt t="25847" x="6011863" y="3273425"/>
          <p14:tracePt t="25856" x="6027738" y="3273425"/>
          <p14:tracePt t="25863" x="6061075" y="3273425"/>
          <p14:tracePt t="25869" x="6092825" y="3273425"/>
          <p14:tracePt t="25876" x="6149975" y="3273425"/>
          <p14:tracePt t="25884" x="6232525" y="3273425"/>
          <p14:tracePt t="25892" x="6315075" y="3273425"/>
          <p14:tracePt t="25899" x="6396038" y="3273425"/>
          <p14:tracePt t="25908" x="6454775" y="3273425"/>
          <p14:tracePt t="25914" x="6527800" y="3273425"/>
          <p14:tracePt t="25923" x="6569075" y="3273425"/>
          <p14:tracePt t="25928" x="6610350" y="3273425"/>
          <p14:tracePt t="25935" x="6651625" y="3273425"/>
          <p14:tracePt t="25942" x="6675438" y="3273425"/>
          <p14:tracePt t="25951" x="6708775" y="3273425"/>
          <p14:tracePt t="25958" x="6716713" y="3273425"/>
          <p14:tracePt t="25965" x="6740525" y="3273425"/>
          <p14:tracePt t="25976" x="6765925" y="3273425"/>
          <p14:tracePt t="25981" x="6789738" y="3273425"/>
          <p14:tracePt t="25988" x="6823075" y="3273425"/>
          <p14:tracePt t="25994" x="6848475" y="3281363"/>
          <p14:tracePt t="26003" x="6872288" y="3281363"/>
          <p14:tracePt t="26010" x="6897688" y="3289300"/>
          <p14:tracePt t="26018" x="6929438" y="3297238"/>
          <p14:tracePt t="26025" x="6962775" y="3297238"/>
          <p14:tracePt t="26032" x="6986588" y="3305175"/>
          <p14:tracePt t="26041" x="7011988" y="3305175"/>
          <p14:tracePt t="26046" x="7045325" y="3314700"/>
          <p14:tracePt t="26054" x="7069138" y="3314700"/>
          <p14:tracePt t="26063" x="7102475" y="3314700"/>
          <p14:tracePt t="26070" x="7118350" y="3322638"/>
          <p14:tracePt t="26078" x="7143750" y="3330575"/>
          <p14:tracePt t="26084" x="7167563" y="3338513"/>
          <p14:tracePt t="26092" x="7175500" y="3338513"/>
          <p14:tracePt t="26099" x="7192963" y="3338513"/>
          <p14:tracePt t="26108" x="7200900" y="3338513"/>
          <p14:tracePt t="26129" x="7208838" y="3338513"/>
          <p14:tracePt t="26143" x="7216775" y="3338513"/>
          <p14:tracePt t="26255" x="7216775" y="3346450"/>
          <p14:tracePt t="26262" x="7216775" y="3354388"/>
          <p14:tracePt t="26285" x="7216775" y="3363913"/>
          <p14:tracePt t="26292" x="7216775" y="3371850"/>
          <p14:tracePt t="26308" x="7216775" y="3387725"/>
          <p14:tracePt t="26315" x="7216775" y="3395663"/>
          <p14:tracePt t="26325" x="7216775" y="3403600"/>
          <p14:tracePt t="26328" x="7216775" y="3421063"/>
          <p14:tracePt t="26336" x="7216775" y="3444875"/>
          <p14:tracePt t="26344" x="7216775" y="3454400"/>
          <p14:tracePt t="26351" x="7208838" y="3470275"/>
          <p14:tracePt t="26359" x="7200900" y="3486150"/>
          <p14:tracePt t="26374" x="7192963" y="3494088"/>
          <p14:tracePt t="26381" x="7183438" y="3511550"/>
          <p14:tracePt t="26391" x="7175500" y="3511550"/>
          <p14:tracePt t="26395" x="7167563" y="3511550"/>
          <p14:tracePt t="26403" x="7159625" y="3519488"/>
          <p14:tracePt t="26411" x="7151688" y="3519488"/>
          <p14:tracePt t="26417" x="7134225" y="3527425"/>
          <p14:tracePt t="26425" x="7118350" y="3527425"/>
          <p14:tracePt t="26440" x="7102475" y="3527425"/>
          <p14:tracePt t="26447" x="7085013" y="3527425"/>
          <p14:tracePt t="26463" x="7077075" y="3527425"/>
          <p14:tracePt t="26470" x="7069138" y="3527425"/>
          <p14:tracePt t="26478" x="7061200" y="3527425"/>
          <p14:tracePt t="26485" x="7053263" y="3527425"/>
          <p14:tracePt t="26492" x="7045325" y="3527425"/>
          <p14:tracePt t="26499" x="7035800" y="3527425"/>
          <p14:tracePt t="26509" x="7027863" y="3527425"/>
          <p14:tracePt t="26515" x="7019925" y="3527425"/>
          <p14:tracePt t="26523" x="7011988" y="3527425"/>
          <p14:tracePt t="26529" x="6996113" y="3527425"/>
          <p14:tracePt t="26538" x="6986588" y="3527425"/>
          <p14:tracePt t="26545" x="6954838" y="3527425"/>
          <p14:tracePt t="26551" x="6921500" y="3527425"/>
          <p14:tracePt t="26559" x="6888163" y="3527425"/>
          <p14:tracePt t="26567" x="6838950" y="3519488"/>
          <p14:tracePt t="26574" x="6773863" y="3519488"/>
          <p14:tracePt t="26582" x="6683375" y="3511550"/>
          <p14:tracePt t="26591" x="6618288" y="3494088"/>
          <p14:tracePt t="26596" x="6543675" y="3494088"/>
          <p14:tracePt t="26604" x="6462713" y="3486150"/>
          <p14:tracePt t="26613" x="6380163" y="3478213"/>
          <p14:tracePt t="26619" x="6257925" y="3470275"/>
          <p14:tracePt t="26627" x="6118225" y="3470275"/>
          <p14:tracePt t="26634" x="5970588" y="3470275"/>
          <p14:tracePt t="26641" x="5864225" y="3470275"/>
          <p14:tracePt t="26648" x="5756275" y="3470275"/>
          <p14:tracePt t="26657" x="5657850" y="3470275"/>
          <p14:tracePt t="26663" x="5584825" y="3486150"/>
          <p14:tracePt t="26673" x="5527675" y="3511550"/>
          <p14:tracePt t="26679" x="5478463" y="3519488"/>
          <p14:tracePt t="26685" x="5437188" y="3527425"/>
          <p14:tracePt t="26694" x="5403850" y="3535363"/>
          <p14:tracePt t="26700" x="5380038" y="3535363"/>
          <p14:tracePt t="26708" x="5372100" y="3535363"/>
          <p14:tracePt t="26715" x="5354638" y="3535363"/>
          <p14:tracePt t="26724" x="5346700" y="3535363"/>
          <p14:tracePt t="26730" x="5330825" y="3535363"/>
          <p14:tracePt t="26738" x="5322888" y="3535363"/>
          <p14:tracePt t="26753" x="5314950" y="3535363"/>
          <p14:tracePt t="26820" x="5314950" y="3543300"/>
          <p14:tracePt t="26968" x="5330825" y="3543300"/>
          <p14:tracePt t="26974" x="5338763" y="3535363"/>
          <p14:tracePt t="26991" x="5346700" y="3535363"/>
          <p14:tracePt t="26998" x="5354638" y="3535363"/>
          <p14:tracePt t="27020" x="5364163" y="3527425"/>
          <p14:tracePt t="27027" x="5380038" y="3527425"/>
          <p14:tracePt t="27034" x="5395913" y="3527425"/>
          <p14:tracePt t="27041" x="5437188" y="3519488"/>
          <p14:tracePt t="27049" x="5510213" y="3519488"/>
          <p14:tracePt t="27057" x="5576888" y="3511550"/>
          <p14:tracePt t="27064" x="5649913" y="3511550"/>
          <p14:tracePt t="27073" x="5716588" y="3511550"/>
          <p14:tracePt t="27079" x="5789613" y="3511550"/>
          <p14:tracePt t="27087" x="5854700" y="3511550"/>
          <p14:tracePt t="27094" x="5913438" y="3494088"/>
          <p14:tracePt t="27101" x="5970588" y="3494088"/>
          <p14:tracePt t="27110" x="6011863" y="3486150"/>
          <p14:tracePt t="27116" x="6061075" y="3478213"/>
          <p14:tracePt t="27125" x="6100763" y="3478213"/>
          <p14:tracePt t="27130" x="6142038" y="3470275"/>
          <p14:tracePt t="27140" x="6175375" y="3462338"/>
          <p14:tracePt t="27145" x="6208713" y="3462338"/>
          <p14:tracePt t="27153" x="6248400" y="3462338"/>
          <p14:tracePt t="27161" x="6281738" y="3462338"/>
          <p14:tracePt t="27168" x="6307138" y="3462338"/>
          <p14:tracePt t="27175" x="6338888" y="3462338"/>
          <p14:tracePt t="27184" x="6364288" y="3462338"/>
          <p14:tracePt t="27191" x="6372225" y="3462338"/>
          <p14:tracePt t="27197" x="6396038" y="3470275"/>
          <p14:tracePt t="27207" x="6405563" y="3478213"/>
          <p14:tracePt t="27212" x="6413500" y="3478213"/>
          <p14:tracePt t="27221" x="6421438" y="3478213"/>
          <p14:tracePt t="27228" x="6429375" y="3478213"/>
          <p14:tracePt t="27234" x="6437313" y="3478213"/>
          <p14:tracePt t="27251" x="6445250" y="3478213"/>
          <p14:tracePt t="27264" x="6454775" y="3478213"/>
          <p14:tracePt t="27294" x="6462713" y="3478213"/>
          <p14:tracePt t="27310" x="6470650" y="3478213"/>
          <p14:tracePt t="27517" x="6478588" y="3478213"/>
          <p14:tracePt t="27539" x="6486525" y="3478213"/>
          <p14:tracePt t="27569" x="6494463" y="3478213"/>
          <p14:tracePt t="27613" x="6503988" y="3478213"/>
          <p14:tracePt t="27680" x="6486525" y="3478213"/>
          <p14:tracePt t="27688" x="6462713" y="3470275"/>
          <p14:tracePt t="27696" x="6437313" y="3436938"/>
          <p14:tracePt t="27702" x="6413500" y="3413125"/>
          <p14:tracePt t="27710" x="6372225" y="3363913"/>
          <p14:tracePt t="27717" x="6338888" y="3322638"/>
          <p14:tracePt t="27725" x="6315075" y="3289300"/>
          <p14:tracePt t="27731" x="6289675" y="3265488"/>
          <p14:tracePt t="27740" x="6265863" y="3240088"/>
          <p14:tracePt t="27746" x="6224588" y="3216275"/>
          <p14:tracePt t="27754" x="6208713" y="3198813"/>
          <p14:tracePt t="27762" x="6183313" y="3175000"/>
          <p14:tracePt t="27769" x="6159500" y="3157538"/>
          <p14:tracePt t="27776" x="6142038" y="3149600"/>
          <p14:tracePt t="27783" x="6118225" y="3141663"/>
          <p14:tracePt t="27792" x="6110288" y="3133725"/>
          <p14:tracePt t="27798" x="6084888" y="3125788"/>
          <p14:tracePt t="27807" x="6069013" y="3108325"/>
          <p14:tracePt t="27814" x="6051550" y="3100388"/>
          <p14:tracePt t="27823" x="6043613" y="3092450"/>
          <p14:tracePt t="27829" x="6019800" y="3076575"/>
          <p14:tracePt t="27836" x="6002338" y="3068638"/>
          <p14:tracePt t="27846" x="5978525" y="3059113"/>
          <p14:tracePt t="27850" x="5962650" y="3043238"/>
          <p14:tracePt t="27857" x="5945188" y="3027363"/>
          <p14:tracePt t="27865" x="5929313" y="3009900"/>
          <p14:tracePt t="27873" x="5913438" y="3001963"/>
          <p14:tracePt t="27880" x="5903913" y="2994025"/>
          <p14:tracePt t="27890" x="5895975" y="2986088"/>
          <p14:tracePt t="27894" x="5895975" y="2978150"/>
          <p14:tracePt t="27903" x="5888038" y="2978150"/>
          <p14:tracePt t="27932" x="5888038" y="2970213"/>
          <p14:tracePt t="27947" x="5888038" y="2960688"/>
          <p14:tracePt t="27962" x="5888038" y="2952750"/>
          <p14:tracePt t="27991" x="5888038" y="2944813"/>
          <p14:tracePt t="28006" x="5888038" y="2936875"/>
          <p14:tracePt t="28023" x="5888038" y="2928938"/>
          <p14:tracePt t="28037" x="5895975" y="2921000"/>
          <p14:tracePt t="28044" x="5903913" y="2911475"/>
          <p14:tracePt t="28051" x="5913438" y="2911475"/>
          <p14:tracePt t="28060" x="5921375" y="2903538"/>
          <p14:tracePt t="28066" x="5953125" y="2895600"/>
          <p14:tracePt t="28074" x="6019800" y="2862263"/>
          <p14:tracePt t="28080" x="6100763" y="2830513"/>
          <p14:tracePt t="28089" x="6224588" y="2805113"/>
          <p14:tracePt t="28095" x="6338888" y="2797175"/>
          <p14:tracePt t="28103" x="6494463" y="2773363"/>
          <p14:tracePt t="28111" x="6610350" y="2773363"/>
          <p14:tracePt t="28118" x="6732588" y="2773363"/>
          <p14:tracePt t="28127" x="6848475" y="2773363"/>
          <p14:tracePt t="28132" x="6970713" y="2781300"/>
          <p14:tracePt t="28141" x="7094538" y="2797175"/>
          <p14:tracePt t="28149" x="7192963" y="2822575"/>
          <p14:tracePt t="28157" x="7299325" y="2830513"/>
          <p14:tracePt t="28162" x="7397750" y="2862263"/>
          <p14:tracePt t="28172" x="7486650" y="2887663"/>
          <p14:tracePt t="28177" x="7545388" y="2921000"/>
          <p14:tracePt t="28185" x="7594600" y="2944813"/>
          <p14:tracePt t="28192" x="7634288" y="2960688"/>
          <p14:tracePt t="28200" x="7659688" y="2978150"/>
          <p14:tracePt t="28207" x="7675563" y="2986088"/>
          <p14:tracePt t="28214" x="7683500" y="2994025"/>
          <p14:tracePt t="28223" x="7693025" y="3001963"/>
          <p14:tracePt t="28238" x="7700963" y="3001963"/>
          <p14:tracePt t="28289" x="7693025" y="3001963"/>
          <p14:tracePt t="28297" x="7643813" y="2994025"/>
          <p14:tracePt t="28304" x="7602538" y="2986088"/>
          <p14:tracePt t="28311" x="7486650" y="2960688"/>
          <p14:tracePt t="28318" x="7364413" y="2928938"/>
          <p14:tracePt t="28326" x="7224713" y="2921000"/>
          <p14:tracePt t="28333" x="7035800" y="2895600"/>
          <p14:tracePt t="28341" x="6864350" y="2895600"/>
          <p14:tracePt t="28348" x="6610350" y="2895600"/>
          <p14:tracePt t="28356" x="6413500" y="2895600"/>
          <p14:tracePt t="28362" x="6134100" y="2895600"/>
          <p14:tracePt t="28373" x="5937250" y="2895600"/>
          <p14:tracePt t="28377" x="5805488" y="2895600"/>
          <p14:tracePt t="28385" x="5667375" y="2911475"/>
          <p14:tracePt t="28393" x="5568950" y="2944813"/>
          <p14:tracePt t="28399" x="5445125" y="2960688"/>
          <p14:tracePt t="28407" x="5330825" y="3009900"/>
          <p14:tracePt t="28414" x="5216525" y="3051175"/>
          <p14:tracePt t="28424" x="5118100" y="3108325"/>
          <p14:tracePt t="28429" x="5027613" y="3149600"/>
          <p14:tracePt t="28439" x="4970463" y="3190875"/>
          <p14:tracePt t="28445" x="4937125" y="3224213"/>
          <p14:tracePt t="28458" x="4862513" y="3273425"/>
          <p14:tracePt t="28468" x="4838700" y="3281363"/>
          <p14:tracePt t="28474" x="4813300" y="3289300"/>
          <p14:tracePt t="28481" x="4813300" y="3297238"/>
          <p14:tracePt t="28489" x="4805363" y="3297238"/>
          <p14:tracePt t="28496" x="4797425" y="3305175"/>
          <p14:tracePt t="28520" x="4797425" y="3314700"/>
          <p14:tracePt t="28540" x="4797425" y="3322638"/>
          <p14:tracePt t="28808" x="4781550" y="3322638"/>
          <p14:tracePt t="28815" x="4764088" y="3322638"/>
          <p14:tracePt t="28824" x="4764088" y="3330575"/>
          <p14:tracePt t="28867" x="4764088" y="3338513"/>
          <p14:tracePt t="28874" x="4764088" y="3346450"/>
          <p14:tracePt t="28882" x="4773613" y="3346450"/>
          <p14:tracePt t="28891" x="4797425" y="3354388"/>
          <p14:tracePt t="28897" x="4822825" y="3363913"/>
          <p14:tracePt t="28906" x="4862513" y="3379788"/>
          <p14:tracePt t="28911" x="4903788" y="3387725"/>
          <p14:tracePt t="28922" x="4960938" y="3403600"/>
          <p14:tracePt t="28930" x="5059363" y="3421063"/>
          <p14:tracePt t="28934" x="5256213" y="3444875"/>
          <p14:tracePt t="28942" x="5494338" y="3494088"/>
          <p14:tracePt t="28949" x="5716588" y="3535363"/>
          <p14:tracePt t="28955" x="5888038" y="3535363"/>
          <p14:tracePt t="28963" x="6118225" y="3552825"/>
          <p14:tracePt t="28972" x="6265863" y="3560763"/>
          <p14:tracePt t="28978" x="6429375" y="3560763"/>
          <p14:tracePt t="28986" x="6535738" y="3560763"/>
          <p14:tracePt t="28993" x="6610350" y="3560763"/>
          <p14:tracePt t="29000" x="6667500" y="3560763"/>
          <p14:tracePt t="29007" x="6683375" y="3560763"/>
          <p14:tracePt t="29015" x="6708775" y="3560763"/>
          <p14:tracePt t="29022" x="6724650" y="3568700"/>
          <p14:tracePt t="29031" x="6724650" y="3576638"/>
          <p14:tracePt t="29039" x="6732588" y="3576638"/>
          <p14:tracePt t="29045" x="6732588" y="3584575"/>
          <p14:tracePt t="29053" x="6732588" y="3592513"/>
          <p14:tracePt t="29060" x="6732588" y="3602038"/>
          <p14:tracePt t="29068" x="6724650" y="3617913"/>
          <p14:tracePt t="29077" x="6691313" y="3617913"/>
          <p14:tracePt t="29082" x="6667500" y="3625850"/>
          <p14:tracePt t="29090" x="6519863" y="3641725"/>
          <p14:tracePt t="29096" x="6100763" y="3641725"/>
          <p14:tracePt t="29106" x="5626100" y="3659188"/>
          <p14:tracePt t="29112" x="5183188" y="3659188"/>
          <p14:tracePt t="29119" x="4683125" y="3659188"/>
          <p14:tracePt t="29127" x="4289425" y="3659188"/>
          <p14:tracePt t="29134" x="3903663" y="3659188"/>
          <p14:tracePt t="29141" x="3378200" y="3659188"/>
          <p14:tracePt t="29149" x="2984500" y="3659188"/>
          <p14:tracePt t="29158" x="2616200" y="3651250"/>
          <p14:tracePt t="29164" x="2279650" y="3633788"/>
          <p14:tracePt t="29174" x="2074863" y="3617913"/>
          <p14:tracePt t="29179" x="1927225" y="3617913"/>
          <p14:tracePt t="29188" x="1844675" y="3617913"/>
          <p14:tracePt t="29194" x="1787525" y="3617913"/>
          <p14:tracePt t="29201" x="1755775" y="3617913"/>
          <p14:tracePt t="29209" x="1746250" y="3617913"/>
          <p14:tracePt t="29216" x="1738313" y="3625850"/>
          <p14:tracePt t="29230" x="1738313" y="3641725"/>
          <p14:tracePt t="29239" x="1738313" y="3651250"/>
          <p14:tracePt t="29245" x="1763713" y="3659188"/>
          <p14:tracePt t="29257" x="1771650" y="3667125"/>
          <p14:tracePt t="29261" x="1870075" y="3690938"/>
          <p14:tracePt t="29268" x="1992313" y="3700463"/>
          <p14:tracePt t="29277" x="2173288" y="3740150"/>
          <p14:tracePt t="29282" x="2492375" y="3789363"/>
          <p14:tracePt t="29289" x="2738438" y="3830638"/>
          <p14:tracePt t="29298" x="3009900" y="3897313"/>
          <p14:tracePt t="29305" x="3305175" y="3946525"/>
          <p14:tracePt t="29312" x="3681413" y="4003675"/>
          <p14:tracePt t="29321" x="4010025" y="4068763"/>
          <p14:tracePt t="29326" x="4232275" y="4117975"/>
          <p14:tracePt t="29335" x="4608513" y="4183063"/>
          <p14:tracePt t="29343" x="4887913" y="4265613"/>
          <p14:tracePt t="29350" x="5108575" y="4330700"/>
          <p14:tracePt t="29358" x="5256213" y="4371975"/>
          <p14:tracePt t="29365" x="5354638" y="4413250"/>
          <p14:tracePt t="29372" x="5445125" y="4454525"/>
          <p14:tracePt t="29379" x="5510213" y="4487863"/>
          <p14:tracePt t="29387" x="5576888" y="4511675"/>
          <p14:tracePt t="29394" x="5608638" y="4527550"/>
          <p14:tracePt t="29401" x="5657850" y="4552950"/>
          <p14:tracePt t="29409" x="5691188" y="4568825"/>
          <p14:tracePt t="29416" x="5707063" y="4568825"/>
          <p14:tracePt t="29424" x="5732463" y="4568825"/>
          <p14:tracePt t="29431" x="5748338" y="4568825"/>
          <p14:tracePt t="29440" x="5756275" y="4568825"/>
          <p14:tracePt t="29445" x="5773738" y="4568825"/>
          <p14:tracePt t="29456" x="5781675" y="4568825"/>
          <p14:tracePt t="29461" x="5789613" y="4568825"/>
          <p14:tracePt t="29468" x="5797550" y="4568825"/>
          <p14:tracePt t="29476" x="5805488" y="4568825"/>
          <p14:tracePt t="29491" x="5815013" y="4568825"/>
          <p14:tracePt t="29498" x="5822950" y="4568825"/>
          <p14:tracePt t="29512" x="5830888" y="4568825"/>
          <p14:tracePt t="29602" x="5830888" y="4545013"/>
          <p14:tracePt t="30657" x="5838825" y="4545013"/>
          <p14:tracePt t="30677" x="5846763" y="4545013"/>
          <p14:tracePt t="30701" x="5846763" y="4537075"/>
          <p14:tracePt t="30707" x="5854700" y="4537075"/>
          <p14:tracePt t="30716" x="5854700" y="4527550"/>
          <p14:tracePt t="30730" x="5864225" y="4527550"/>
          <p14:tracePt t="30738" x="5864225" y="4519613"/>
          <p14:tracePt t="30745" x="5864225" y="4511675"/>
          <p14:tracePt t="30752" x="5864225" y="4503738"/>
          <p14:tracePt t="30767" x="5872163" y="4503738"/>
          <p14:tracePt t="30774" x="5872163" y="4495800"/>
          <p14:tracePt t="30782" x="5880100" y="4487863"/>
          <p14:tracePt t="30797" x="5888038" y="4478338"/>
          <p14:tracePt t="30820" x="5888038" y="4470400"/>
          <p14:tracePt t="30834" x="5895975" y="4462463"/>
          <p14:tracePt t="30850" x="5903913" y="4462463"/>
          <p14:tracePt t="30871" x="5903913" y="4454525"/>
          <p14:tracePt t="30887" x="5903913" y="4438650"/>
          <p14:tracePt t="30915" x="5903913" y="4429125"/>
          <p14:tracePt t="30930" x="5903913" y="4421188"/>
          <p14:tracePt t="31027" x="5903913" y="4413250"/>
          <p14:tracePt t="31056" x="5903913" y="4405313"/>
          <p14:tracePt t="31384" x="5913438" y="4405313"/>
          <p14:tracePt t="31390" x="5929313" y="4405313"/>
          <p14:tracePt t="31397" x="5937250" y="4405313"/>
          <p14:tracePt t="31406" x="5962650" y="4405313"/>
          <p14:tracePt t="31412" x="5994400" y="4405313"/>
          <p14:tracePt t="31421" x="6019800" y="4405313"/>
          <p14:tracePt t="31427" x="6043613" y="4405313"/>
          <p14:tracePt t="31437" x="6069013" y="4405313"/>
          <p14:tracePt t="31443" x="6092825" y="4405313"/>
          <p14:tracePt t="31450" x="6100763" y="4405313"/>
          <p14:tracePt t="31456" x="6126163" y="4405313"/>
          <p14:tracePt t="31464" x="6149975" y="4405313"/>
          <p14:tracePt t="31471" x="6159500" y="4405313"/>
          <p14:tracePt t="31480" x="6183313" y="4405313"/>
          <p14:tracePt t="31488" x="6199188" y="4405313"/>
          <p14:tracePt t="31494" x="6216650" y="4405313"/>
          <p14:tracePt t="31503" x="6232525" y="4405313"/>
          <p14:tracePt t="31509" x="6248400" y="4405313"/>
          <p14:tracePt t="31516" x="6265863" y="4405313"/>
          <p14:tracePt t="31524" x="6289675" y="4405313"/>
          <p14:tracePt t="31531" x="6297613" y="4405313"/>
          <p14:tracePt t="31537" x="6315075" y="4405313"/>
          <p14:tracePt t="31546" x="6323013" y="4405313"/>
          <p14:tracePt t="31554" x="6330950" y="4405313"/>
          <p14:tracePt t="31561" x="6338888" y="4405313"/>
          <p14:tracePt t="31576" x="6346825" y="4405313"/>
          <p14:tracePt t="31583" x="6356350" y="4405313"/>
          <p14:tracePt t="31590" x="6364288" y="4405313"/>
          <p14:tracePt t="31598" x="6364288" y="4397375"/>
          <p14:tracePt t="31605" x="6372225" y="4397375"/>
          <p14:tracePt t="31627" x="6380163" y="4397375"/>
          <p14:tracePt t="31637" x="6380163" y="4389438"/>
          <p14:tracePt t="31650" x="6380163" y="4379913"/>
          <p14:tracePt t="31664" x="6380163" y="4364038"/>
          <p14:tracePt t="32548" x="6380163" y="4371975"/>
          <p14:tracePt t="32562" x="6372225" y="4379913"/>
          <p14:tracePt t="32570" x="6338888" y="4389438"/>
          <p14:tracePt t="32578" x="6248400" y="4389438"/>
          <p14:tracePt t="32585" x="6076950" y="4322763"/>
          <p14:tracePt t="32593" x="5675313" y="4110038"/>
          <p14:tracePt t="32600" x="4986338" y="3708400"/>
          <p14:tracePt t="32609" x="4535488" y="3379788"/>
          <p14:tracePt t="32614" x="3813175" y="2838450"/>
          <p14:tracePt t="32623" x="3338513" y="2486025"/>
          <p14:tracePt t="32629" x="2862263" y="2092325"/>
          <p14:tracePt t="32637" x="2354263" y="1689100"/>
          <p14:tracePt t="32644" x="1984375" y="1403350"/>
          <p14:tracePt t="32653" x="1673225" y="1165225"/>
          <p14:tracePt t="32659" x="1517650" y="1025525"/>
          <p14:tracePt t="32666" x="1401763" y="942975"/>
          <p14:tracePt t="32674" x="1344613" y="885825"/>
          <p14:tracePt t="32681" x="1295400" y="844550"/>
          <p14:tracePt t="32690" x="1263650" y="844550"/>
          <p14:tracePt t="32696" x="1254125" y="836613"/>
          <p14:tracePt t="32844" x="1196975" y="836613"/>
          <p14:tracePt t="32852" x="1139825" y="836613"/>
          <p14:tracePt t="32860" x="1090613" y="836613"/>
          <p14:tracePt t="32867" x="1025525" y="803275"/>
          <p14:tracePt t="32874" x="968375" y="763588"/>
          <p14:tracePt t="32881" x="893763" y="714375"/>
          <p14:tracePt t="32889" x="787400" y="615950"/>
          <p14:tracePt t="32896" x="681038" y="525463"/>
          <p14:tracePt t="32904" x="508000" y="385763"/>
          <p14:tracePt t="32920" x="196850" y="4921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0" y="11600"/>
            <a:ext cx="9144000" cy="914400"/>
          </a:xfrm>
          <a:prstGeom prst="rect">
            <a:avLst/>
          </a:prstGeom>
          <a:solidFill>
            <a:srgbClr val="2897E1"/>
          </a:solidFill>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 Body language</a:t>
            </a:r>
            <a:r>
              <a:rPr lang="en"/>
              <a:t> </a:t>
            </a:r>
            <a:endParaRPr/>
          </a:p>
        </p:txBody>
      </p:sp>
      <p:pic>
        <p:nvPicPr>
          <p:cNvPr id="121" name="Google Shape;121;p22"/>
          <p:cNvPicPr preferRelativeResize="0"/>
          <p:nvPr/>
        </p:nvPicPr>
        <p:blipFill>
          <a:blip r:embed="rId5">
            <a:alphaModFix/>
          </a:blip>
          <a:stretch>
            <a:fillRect/>
          </a:stretch>
        </p:blipFill>
        <p:spPr>
          <a:xfrm>
            <a:off x="746996" y="926000"/>
            <a:ext cx="7799525" cy="3909700"/>
          </a:xfrm>
          <a:prstGeom prst="rect">
            <a:avLst/>
          </a:prstGeom>
          <a:noFill/>
          <a:ln>
            <a:noFill/>
          </a:ln>
        </p:spPr>
      </p:pic>
      <p:sp>
        <p:nvSpPr>
          <p:cNvPr id="122" name="Google Shape;122;p22"/>
          <p:cNvSpPr txBox="1"/>
          <p:nvPr/>
        </p:nvSpPr>
        <p:spPr>
          <a:xfrm>
            <a:off x="6903225" y="4527900"/>
            <a:ext cx="1400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500" u="sng">
                <a:solidFill>
                  <a:schemeClr val="accent5"/>
                </a:solidFill>
                <a:highlight>
                  <a:srgbClr val="FFFFFF"/>
                </a:highlight>
                <a:hlinkClick r:id="rId6" action="ppaction://hlinksldjump">
                  <a:extLst>
                    <a:ext uri="{A12FA001-AC4F-418D-AE19-62706E023703}">
                      <ahyp:hlinkClr xmlns:ahyp="http://schemas.microsoft.com/office/drawing/2018/hyperlinkcolor" val="tx"/>
                    </a:ext>
                  </a:extLst>
                </a:hlinkClick>
              </a:rPr>
              <a:t>Gillies (2020)</a:t>
            </a:r>
            <a:r>
              <a:rPr lang="en" sz="2800" u="sng">
                <a:solidFill>
                  <a:schemeClr val="accent5"/>
                </a:solidFill>
                <a:hlinkClick r:id="rId6" action="ppaction://hlinksldjump">
                  <a:extLst>
                    <a:ext uri="{A12FA001-AC4F-418D-AE19-62706E023703}">
                      <ahyp:hlinkClr xmlns:ahyp="http://schemas.microsoft.com/office/drawing/2018/hyperlinkcolor" val="tx"/>
                    </a:ext>
                  </a:extLst>
                </a:hlinkClick>
              </a:rPr>
              <a:t> </a:t>
            </a:r>
            <a:endParaRPr/>
          </a:p>
        </p:txBody>
      </p:sp>
      <p:pic>
        <p:nvPicPr>
          <p:cNvPr id="6" name="Audio 5">
            <a:hlinkClick r:id="" action="ppaction://media"/>
            <a:extLst>
              <a:ext uri="{FF2B5EF4-FFF2-40B4-BE49-F238E27FC236}">
                <a16:creationId xmlns:a16="http://schemas.microsoft.com/office/drawing/2014/main" id="{181D93C3-4BED-4F8C-BF9C-720BBEE4754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345"/>
    </mc:Choice>
    <mc:Fallback xmlns="">
      <p:transition spd="slow" advTm="21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85" x="492125" y="714375"/>
          <p14:tracePt t="201" x="476250" y="714375"/>
          <p14:tracePt t="208" x="458788" y="714375"/>
          <p14:tracePt t="213" x="450850" y="714375"/>
          <p14:tracePt t="243" x="442913" y="714375"/>
          <p14:tracePt t="297" x="434975" y="714375"/>
          <p14:tracePt t="356" x="434975" y="704850"/>
          <p14:tracePt t="376" x="434975" y="696913"/>
          <p14:tracePt t="436" x="434975" y="688975"/>
          <p14:tracePt t="443" x="442913" y="688975"/>
          <p14:tracePt t="452" x="442913" y="681038"/>
          <p14:tracePt t="458" x="450850" y="681038"/>
          <p14:tracePt t="470" x="466725" y="681038"/>
          <p14:tracePt t="473" x="466725" y="673100"/>
          <p14:tracePt t="482" x="484188" y="673100"/>
          <p14:tracePt t="489" x="515938" y="665163"/>
          <p14:tracePt t="495" x="557213" y="655638"/>
          <p14:tracePt t="504" x="639763" y="647700"/>
          <p14:tracePt t="510" x="738188" y="639763"/>
          <p14:tracePt t="519" x="1008063" y="623888"/>
          <p14:tracePt t="525" x="1352550" y="606425"/>
          <p14:tracePt t="535" x="1763713" y="606425"/>
          <p14:tracePt t="539" x="2165350" y="615950"/>
          <p14:tracePt t="548" x="2582863" y="655638"/>
          <p14:tracePt t="555" x="2878138" y="688975"/>
          <p14:tracePt t="562" x="3108325" y="696913"/>
          <p14:tracePt t="570" x="3362325" y="696913"/>
          <p14:tracePt t="577" x="3525838" y="696913"/>
          <p14:tracePt t="586" x="3665538" y="696913"/>
          <p14:tracePt t="592" x="3789363" y="696913"/>
          <p14:tracePt t="600" x="3870325" y="696913"/>
          <p14:tracePt t="607" x="3937000" y="696913"/>
          <p14:tracePt t="615" x="3976688" y="696913"/>
          <p14:tracePt t="622" x="4025900" y="696913"/>
          <p14:tracePt t="630" x="4051300" y="688975"/>
          <p14:tracePt t="636" x="4059238" y="688975"/>
          <p14:tracePt t="644" x="4075113" y="688975"/>
          <p14:tracePt t="652" x="4084638" y="688975"/>
          <p14:tracePt t="659" x="4092575" y="688975"/>
          <p14:tracePt t="674" x="4100513" y="688975"/>
          <p14:tracePt t="681" x="4108450" y="688975"/>
          <p14:tracePt t="2937" x="4108450" y="696913"/>
          <p14:tracePt t="2944" x="4108450" y="722313"/>
          <p14:tracePt t="2951" x="4116388" y="746125"/>
          <p14:tracePt t="2960" x="4116388" y="763588"/>
          <p14:tracePt t="2967" x="4116388" y="795338"/>
          <p14:tracePt t="2974" x="4116388" y="852488"/>
          <p14:tracePt t="2985" x="4116388" y="911225"/>
          <p14:tracePt t="2990" x="4116388" y="1049338"/>
          <p14:tracePt t="2996" x="4116388" y="1214438"/>
          <p14:tracePt t="3004" x="4116388" y="1411288"/>
          <p14:tracePt t="3010" x="4116388" y="1657350"/>
          <p14:tracePt t="3018" x="4092575" y="1976438"/>
          <p14:tracePt t="3026" x="4035425" y="2411413"/>
          <p14:tracePt t="3034" x="3986213" y="2682875"/>
          <p14:tracePt t="3041" x="3944938" y="2895600"/>
          <p14:tracePt t="3049" x="3911600" y="3059113"/>
          <p14:tracePt t="3055" x="3862388" y="3206750"/>
          <p14:tracePt t="3063" x="3821113" y="3338513"/>
          <p14:tracePt t="3073" x="3805238" y="3470275"/>
          <p14:tracePt t="3078" x="3779838" y="3552825"/>
          <p14:tracePt t="3084" x="3763963" y="3625850"/>
          <p14:tracePt t="3093" x="3748088" y="3683000"/>
          <p14:tracePt t="3101" x="3730625" y="3716338"/>
          <p14:tracePt t="3107" x="3730625" y="3757613"/>
          <p14:tracePt t="3116" x="3722688" y="3781425"/>
          <p14:tracePt t="3122" x="3706813" y="3814763"/>
          <p14:tracePt t="3130" x="3706813" y="3838575"/>
          <p14:tracePt t="3139" x="3706813" y="3856038"/>
          <p14:tracePt t="3144" x="3698875" y="3879850"/>
          <p14:tracePt t="3155" x="3690938" y="3905250"/>
          <p14:tracePt t="3160" x="3690938" y="3913188"/>
          <p14:tracePt t="3170" x="3681413" y="3937000"/>
          <p14:tracePt t="3175" x="3673475" y="3954463"/>
          <p14:tracePt t="3184" x="3673475" y="3962400"/>
          <p14:tracePt t="3189" x="3665538" y="3970338"/>
          <p14:tracePt t="3197" x="3665538" y="3978275"/>
          <p14:tracePt t="3220" x="3657600" y="3995738"/>
          <p14:tracePt t="3226" x="3649663" y="4011613"/>
          <p14:tracePt t="3234" x="3633788" y="4044950"/>
          <p14:tracePt t="3241" x="3624263" y="4076700"/>
          <p14:tracePt t="3250" x="3608388" y="4110038"/>
          <p14:tracePt t="3256" x="3592513" y="4143375"/>
          <p14:tracePt t="3263" x="3584575" y="4167188"/>
          <p14:tracePt t="3271" x="3567113" y="4183063"/>
          <p14:tracePt t="3278" x="3559175" y="4200525"/>
          <p14:tracePt t="3285" x="3551238" y="4216400"/>
          <p14:tracePt t="3294" x="3551238" y="4224338"/>
          <p14:tracePt t="3301" x="3543300" y="4224338"/>
          <p14:tracePt t="3308" x="3535363" y="4224338"/>
          <p14:tracePt t="3317" x="3535363" y="4232275"/>
          <p14:tracePt t="3323" x="3525838" y="4232275"/>
          <p14:tracePt t="3330" x="3525838" y="4241800"/>
          <p14:tracePt t="3346" x="3517900" y="4241800"/>
          <p14:tracePt t="3353" x="3509963" y="4241800"/>
          <p14:tracePt t="3360" x="3509963" y="4249738"/>
          <p14:tracePt t="3368" x="3509963" y="4257675"/>
          <p14:tracePt t="3375" x="3494088" y="4265613"/>
          <p14:tracePt t="3384" x="3486150" y="4265613"/>
          <p14:tracePt t="3390" x="3486150" y="4273550"/>
          <p14:tracePt t="3397" x="3468688" y="4281488"/>
          <p14:tracePt t="3407" x="3452813" y="4291013"/>
          <p14:tracePt t="3412" x="3444875" y="4291013"/>
          <p14:tracePt t="3420" x="3436938" y="4298950"/>
          <p14:tracePt t="3426" x="3427413" y="4306888"/>
          <p14:tracePt t="3442" x="3419475" y="4314825"/>
          <p14:tracePt t="3450" x="3411538" y="4314825"/>
          <p14:tracePt t="3456" x="3403600" y="4314825"/>
          <p14:tracePt t="3500" x="3395663" y="4314825"/>
          <p14:tracePt t="3888" x="3395663" y="4330700"/>
          <p14:tracePt t="3894" x="3395663" y="4340225"/>
          <p14:tracePt t="3900" x="3395663" y="4348163"/>
          <p14:tracePt t="3917" x="3395663" y="4364038"/>
          <p14:tracePt t="3933" x="3395663" y="4379913"/>
          <p14:tracePt t="3946" x="3395663" y="4389438"/>
          <p14:tracePt t="3961" x="3395663" y="4397375"/>
          <p14:tracePt t="3967" x="3395663" y="4405313"/>
          <p14:tracePt t="4005" x="3395663" y="4413250"/>
          <p14:tracePt t="4014" x="3387725" y="4413250"/>
          <p14:tracePt t="4020" x="3387725" y="4421188"/>
          <p14:tracePt t="4028" x="3370263" y="4421188"/>
          <p14:tracePt t="4034" x="3362325" y="4421188"/>
          <p14:tracePt t="4043" x="3354388" y="4421188"/>
          <p14:tracePt t="4050" x="3338513" y="4421188"/>
          <p14:tracePt t="4057" x="3321050" y="4429125"/>
          <p14:tracePt t="4066" x="3305175" y="4429125"/>
          <p14:tracePt t="4072" x="3289300" y="4429125"/>
          <p14:tracePt t="4080" x="3279775" y="4438650"/>
          <p14:tracePt t="4088" x="3255963" y="4438650"/>
          <p14:tracePt t="4094" x="3222625" y="4446588"/>
          <p14:tracePt t="4102" x="3165475" y="4454525"/>
          <p14:tracePt t="4109" x="3082925" y="4470400"/>
          <p14:tracePt t="4117" x="3025775" y="4478338"/>
          <p14:tracePt t="4124" x="2968625" y="4487863"/>
          <p14:tracePt t="4133" x="2911475" y="4495800"/>
          <p14:tracePt t="4139" x="2886075" y="4503738"/>
          <p14:tracePt t="4147" x="2854325" y="4511675"/>
          <p14:tracePt t="4156" x="2836863" y="4519613"/>
          <p14:tracePt t="4161" x="2813050" y="4527550"/>
          <p14:tracePt t="4171" x="2797175" y="4527550"/>
          <p14:tracePt t="4176" x="2787650" y="4527550"/>
          <p14:tracePt t="4185" x="2779713" y="4527550"/>
          <p14:tracePt t="4190" x="2771775" y="4527550"/>
          <p14:tracePt t="4200" x="2763838" y="4527550"/>
          <p14:tracePt t="4221" x="2755900" y="4527550"/>
          <p14:tracePt t="4229" x="2755900" y="4537075"/>
          <p14:tracePt t="4362" x="2747963" y="4537075"/>
          <p14:tracePt t="4399" x="2730500" y="4537075"/>
          <p14:tracePt t="4406" x="2706688" y="4537075"/>
          <p14:tracePt t="4415" x="2681288" y="4537075"/>
          <p14:tracePt t="4421" x="2624138" y="4527550"/>
          <p14:tracePt t="4429" x="2582863" y="4511675"/>
          <p14:tracePt t="4437" x="2525713" y="4503738"/>
          <p14:tracePt t="4443" x="2476500" y="4487863"/>
          <p14:tracePt t="4451" x="2435225" y="4478338"/>
          <p14:tracePt t="4458" x="2386013" y="4470400"/>
          <p14:tracePt t="4466" x="2362200" y="4462463"/>
          <p14:tracePt t="4473" x="2344738" y="4454525"/>
          <p14:tracePt t="4483" x="2336800" y="4446588"/>
          <p14:tracePt t="4489" x="2320925" y="4446588"/>
          <p14:tracePt t="4503" x="2312988" y="4446588"/>
          <p14:tracePt t="4510" x="2305050" y="4446588"/>
          <p14:tracePt t="4614" x="2305050" y="4454525"/>
          <p14:tracePt t="4636" x="2312988" y="4454525"/>
          <p14:tracePt t="4651" x="2320925" y="4454525"/>
          <p14:tracePt t="4658" x="2336800" y="4454525"/>
          <p14:tracePt t="4673" x="2344738" y="4454525"/>
          <p14:tracePt t="4681" x="2362200" y="4454525"/>
          <p14:tracePt t="4697" x="2378075" y="4454525"/>
          <p14:tracePt t="4704" x="2386013" y="4462463"/>
          <p14:tracePt t="4710" x="2393950" y="4462463"/>
          <p14:tracePt t="4718" x="2403475" y="4470400"/>
          <p14:tracePt t="4726" x="2411413" y="4470400"/>
          <p14:tracePt t="4734" x="2427288" y="4470400"/>
          <p14:tracePt t="4740" x="2435225" y="4470400"/>
          <p14:tracePt t="4748" x="2443163" y="4470400"/>
          <p14:tracePt t="4755" x="2452688" y="4470400"/>
          <p14:tracePt t="4763" x="2460625" y="4478338"/>
          <p14:tracePt t="4771" x="2468563" y="4478338"/>
          <p14:tracePt t="4777" x="2476500" y="4478338"/>
          <p14:tracePt t="4785" x="2476500" y="4487863"/>
          <p14:tracePt t="4792" x="2484438" y="4487863"/>
          <p14:tracePt t="4807" x="2492375" y="4487863"/>
          <p14:tracePt t="4816" x="2501900" y="4487863"/>
          <p14:tracePt t="4845" x="2509838" y="4487863"/>
          <p14:tracePt t="4860" x="2517775" y="4487863"/>
          <p14:tracePt t="5074" x="2525713" y="4487863"/>
          <p14:tracePt t="5104" x="2533650" y="4487863"/>
          <p14:tracePt t="5118" x="2533650" y="4495800"/>
          <p14:tracePt t="5125" x="2541588" y="4495800"/>
          <p14:tracePt t="5141" x="2541588" y="4503738"/>
          <p14:tracePt t="5148" x="2551113" y="4503738"/>
          <p14:tracePt t="5165" x="2559050" y="4511675"/>
          <p14:tracePt t="5178" x="2566988" y="4511675"/>
          <p14:tracePt t="5186" x="2574925" y="4511675"/>
          <p14:tracePt t="5193" x="2582863" y="4519613"/>
          <p14:tracePt t="5207" x="2590800" y="4527550"/>
          <p14:tracePt t="5215" x="2600325" y="4527550"/>
          <p14:tracePt t="5222" x="2600325" y="4537075"/>
          <p14:tracePt t="5231" x="2608263" y="4537075"/>
          <p14:tracePt t="5237" x="2616200" y="4545013"/>
          <p14:tracePt t="5245" x="2624138" y="4552950"/>
          <p14:tracePt t="5298" x="2624138" y="4560888"/>
          <p14:tracePt t="5341" x="2632075" y="4568825"/>
          <p14:tracePt t="5357" x="2632075" y="4576763"/>
          <p14:tracePt t="5712" x="2632075" y="4586288"/>
          <p14:tracePt t="5727" x="2632075" y="4594225"/>
          <p14:tracePt t="5764" x="2632075" y="4602163"/>
          <p14:tracePt t="5771" x="2640013" y="4610100"/>
          <p14:tracePt t="5824" x="2640013" y="4625975"/>
          <p14:tracePt t="5831" x="2649538" y="4635500"/>
          <p14:tracePt t="5839" x="2657475" y="4635500"/>
          <p14:tracePt t="5849" x="2657475" y="4643438"/>
          <p14:tracePt t="5929" x="2657475" y="4651375"/>
          <p14:tracePt t="6670" x="2665413" y="4659313"/>
          <p14:tracePt t="6676" x="2673350" y="4659313"/>
          <p14:tracePt t="6686" x="2689225" y="4659313"/>
          <p14:tracePt t="6691" x="2698750" y="4659313"/>
          <p14:tracePt t="6699" x="2722563" y="4667250"/>
          <p14:tracePt t="6707" x="2747963" y="4667250"/>
          <p14:tracePt t="6715" x="2779713" y="4667250"/>
          <p14:tracePt t="6721" x="2820988" y="4667250"/>
          <p14:tracePt t="6730" x="2862263" y="4675188"/>
          <p14:tracePt t="6736" x="2927350" y="4675188"/>
          <p14:tracePt t="6743" x="3067050" y="4692650"/>
          <p14:tracePt t="6751" x="3230563" y="4692650"/>
          <p14:tracePt t="6759" x="3370263" y="4692650"/>
          <p14:tracePt t="6765" x="3517900" y="4692650"/>
          <p14:tracePt t="6773" x="3706813" y="4692650"/>
          <p14:tracePt t="6782" x="3927475" y="4692650"/>
          <p14:tracePt t="6788" x="4124325" y="4692650"/>
          <p14:tracePt t="6797" x="4271963" y="4692650"/>
          <p14:tracePt t="6803" x="4379913" y="4692650"/>
          <p14:tracePt t="6812" x="4502150" y="4692650"/>
          <p14:tracePt t="6817" x="4600575" y="4692650"/>
          <p14:tracePt t="6825" x="4675188" y="4692650"/>
          <p14:tracePt t="6832" x="4714875" y="4675188"/>
          <p14:tracePt t="6840" x="4773613" y="4667250"/>
          <p14:tracePt t="6848" x="4797425" y="4667250"/>
          <p14:tracePt t="6855" x="4822825" y="4667250"/>
          <p14:tracePt t="6864" x="4838700" y="4667250"/>
          <p14:tracePt t="6869" x="4854575" y="4667250"/>
          <p14:tracePt t="6885" x="4862513" y="4667250"/>
          <p14:tracePt t="6892" x="4872038" y="4667250"/>
          <p14:tracePt t="6900" x="4879975" y="4667250"/>
          <p14:tracePt t="6907" x="4887913" y="4667250"/>
          <p14:tracePt t="6930" x="4895850" y="4667250"/>
          <p14:tracePt t="6974" x="4903788" y="4667250"/>
          <p14:tracePt t="6997" x="4911725" y="4667250"/>
          <p14:tracePt t="7330" x="4911725" y="4675188"/>
          <p14:tracePt t="7397" x="4911725" y="4684713"/>
          <p14:tracePt t="7414" x="4921250" y="4692650"/>
          <p14:tracePt t="7421" x="4921250" y="4700588"/>
          <p14:tracePt t="7434" x="4929188" y="4700588"/>
          <p14:tracePt t="7441" x="4929188" y="4708525"/>
          <p14:tracePt t="7447" x="4929188" y="4716463"/>
          <p14:tracePt t="7485" x="4929188" y="4724400"/>
          <p14:tracePt t="8065" x="4937125" y="4724400"/>
          <p14:tracePt t="8080" x="4945063" y="4724400"/>
          <p14:tracePt t="8087" x="4960938" y="4724400"/>
          <p14:tracePt t="8094" x="5002213" y="4724400"/>
          <p14:tracePt t="8102" x="5068888" y="4724400"/>
          <p14:tracePt t="8109" x="5175250" y="4724400"/>
          <p14:tracePt t="8116" x="5289550" y="4724400"/>
          <p14:tracePt t="8125" x="5437188" y="4708525"/>
          <p14:tracePt t="8131" x="5576888" y="4708525"/>
          <p14:tracePt t="8139" x="5740400" y="4700588"/>
          <p14:tracePt t="8147" x="5864225" y="4700588"/>
          <p14:tracePt t="8153" x="5986463" y="4692650"/>
          <p14:tracePt t="8163" x="6084888" y="4675188"/>
          <p14:tracePt t="8169" x="6167438" y="4675188"/>
          <p14:tracePt t="8176" x="6273800" y="4675188"/>
          <p14:tracePt t="8185" x="6429375" y="4667250"/>
          <p14:tracePt t="8191" x="6642100" y="4643438"/>
          <p14:tracePt t="8198" x="6789738" y="4625975"/>
          <p14:tracePt t="8205" x="7004050" y="4602163"/>
          <p14:tracePt t="8215" x="7242175" y="4568825"/>
          <p14:tracePt t="8221" x="7397750" y="4545013"/>
          <p14:tracePt t="8229" x="7553325" y="4519613"/>
          <p14:tracePt t="8235" x="7651750" y="4511675"/>
          <p14:tracePt t="8244" x="7732713" y="4511675"/>
          <p14:tracePt t="8252" x="7781925" y="4495800"/>
          <p14:tracePt t="8257" x="7823200" y="4487863"/>
          <p14:tracePt t="8265" x="7864475" y="4487863"/>
          <p14:tracePt t="8272" x="7889875" y="4487863"/>
          <p14:tracePt t="8281" x="7905750" y="4487863"/>
          <p14:tracePt t="8296" x="7921625" y="4487863"/>
          <p14:tracePt t="8310" x="7929563" y="4487863"/>
          <p14:tracePt t="8331" x="7939088" y="4487863"/>
          <p14:tracePt t="9920" x="7939088" y="4470400"/>
          <p14:tracePt t="9928" x="7939088" y="4462463"/>
          <p14:tracePt t="9934" x="7929563" y="4429125"/>
          <p14:tracePt t="9945" x="7921625" y="4397375"/>
          <p14:tracePt t="9949" x="7921625" y="4364038"/>
          <p14:tracePt t="9956" x="7913688" y="4330700"/>
          <p14:tracePt t="9965" x="7905750" y="4298950"/>
          <p14:tracePt t="9971" x="7905750" y="4257675"/>
          <p14:tracePt t="9980" x="7897813" y="4224338"/>
          <p14:tracePt t="9986" x="7897813" y="4200525"/>
          <p14:tracePt t="9995" x="7897813" y="4159250"/>
          <p14:tracePt t="10001" x="7889875" y="4133850"/>
          <p14:tracePt t="10009" x="7889875" y="4102100"/>
          <p14:tracePt t="10015" x="7889875" y="4068763"/>
          <p14:tracePt t="10024" x="7889875" y="4019550"/>
          <p14:tracePt t="10032" x="7889875" y="3937000"/>
          <p14:tracePt t="10038" x="7889875" y="3773488"/>
          <p14:tracePt t="10046" x="7905750" y="3617913"/>
          <p14:tracePt t="10055" x="7905750" y="3494088"/>
          <p14:tracePt t="10062" x="7921625" y="3395663"/>
          <p14:tracePt t="10068" x="7939088" y="3322638"/>
          <p14:tracePt t="10076" x="7939088" y="3255963"/>
          <p14:tracePt t="10084" x="7947025" y="3198813"/>
          <p14:tracePt t="10090" x="7962900" y="3125788"/>
          <p14:tracePt t="10099" x="7970838" y="3043238"/>
          <p14:tracePt t="10105" x="7970838" y="2978150"/>
          <p14:tracePt t="10113" x="7970838" y="2921000"/>
          <p14:tracePt t="10120" x="7970838" y="2822575"/>
          <p14:tracePt t="10128" x="7970838" y="2755900"/>
          <p14:tracePt t="10134" x="7970838" y="2682875"/>
          <p14:tracePt t="10143" x="7970838" y="2600325"/>
          <p14:tracePt t="10150" x="7970838" y="2559050"/>
          <p14:tracePt t="10157" x="7970838" y="2493963"/>
          <p14:tracePt t="10165" x="7970838" y="2436813"/>
          <p14:tracePt t="10172" x="7970838" y="2370138"/>
          <p14:tracePt t="10181" x="7970838" y="2320925"/>
          <p14:tracePt t="10187" x="7970838" y="2271713"/>
          <p14:tracePt t="10196" x="7970838" y="2255838"/>
          <p14:tracePt t="10201" x="7970838" y="2214563"/>
          <p14:tracePt t="10210" x="7970838" y="2182813"/>
          <p14:tracePt t="10217" x="7970838" y="2157413"/>
          <p14:tracePt t="10224" x="7970838" y="2133600"/>
          <p14:tracePt t="10231" x="7970838" y="2100263"/>
          <p14:tracePt t="10238" x="7978775" y="2066925"/>
          <p14:tracePt t="10245" x="7988300" y="2025650"/>
          <p14:tracePt t="10253" x="7996238" y="1993900"/>
          <p14:tracePt t="10262" x="7996238" y="1968500"/>
          <p14:tracePt t="10268" x="8004175" y="1952625"/>
          <p14:tracePt t="10277" x="8020050" y="1919288"/>
          <p14:tracePt t="10282" x="8027988" y="1895475"/>
          <p14:tracePt t="10291" x="8027988" y="1878013"/>
          <p14:tracePt t="10296" x="8037513" y="1870075"/>
          <p14:tracePt t="10305" x="8045450" y="1846263"/>
          <p14:tracePt t="10313" x="8053388" y="1838325"/>
          <p14:tracePt t="10320" x="8069263" y="1820863"/>
          <p14:tracePt t="10329" x="8094663" y="1797050"/>
          <p14:tracePt t="10335" x="8102600" y="1779588"/>
          <p14:tracePt t="10344" x="8110538" y="1755775"/>
          <p14:tracePt t="10350" x="8118475" y="1747838"/>
          <p14:tracePt t="10356" x="8126413" y="1730375"/>
          <p14:tracePt t="10367" x="8135938" y="1722438"/>
          <p14:tracePt t="10373" x="8135938" y="1714500"/>
          <p14:tracePt t="10379" x="8143875" y="1714500"/>
          <p14:tracePt t="10386" x="8143875" y="1706563"/>
          <p14:tracePt t="10397" x="8143875" y="1698625"/>
          <p14:tracePt t="10425" x="8143875" y="1689100"/>
          <p14:tracePt t="10440" x="8143875" y="1681163"/>
          <p14:tracePt t="10454" x="8143875" y="1673225"/>
          <p14:tracePt t="10463" x="8143875" y="1665288"/>
          <p14:tracePt t="10468" x="8126413" y="1657350"/>
          <p14:tracePt t="10476" x="8118475" y="1649413"/>
          <p14:tracePt t="10483" x="8110538" y="1639888"/>
          <p14:tracePt t="10491" x="8094663" y="1624013"/>
          <p14:tracePt t="10500" x="8086725" y="1624013"/>
          <p14:tracePt t="10505" x="8077200" y="1616075"/>
          <p14:tracePt t="10513" x="8077200" y="1608138"/>
          <p14:tracePt t="10520" x="8069263" y="1608138"/>
          <p14:tracePt t="10545" x="8061325" y="1608138"/>
          <p14:tracePt t="11004" x="8061325" y="1616075"/>
          <p14:tracePt t="11011" x="8053388" y="1624013"/>
          <p14:tracePt t="11017" x="8045450" y="1624013"/>
          <p14:tracePt t="11025" x="8037513" y="1624013"/>
          <p14:tracePt t="11034" x="8020050" y="1624013"/>
          <p14:tracePt t="11040" x="7954963" y="1624013"/>
          <p14:tracePt t="11047" x="7791450" y="1624013"/>
          <p14:tracePt t="11054" x="7486650" y="1624013"/>
          <p14:tracePt t="11064" x="7069138" y="1624013"/>
          <p14:tracePt t="11070" x="6486525" y="1624013"/>
          <p14:tracePt t="11079" x="6175375" y="1616075"/>
          <p14:tracePt t="11085" x="5641975" y="1616075"/>
          <p14:tracePt t="11093" x="5149850" y="1616075"/>
          <p14:tracePt t="11099" x="4872038" y="1616075"/>
          <p14:tracePt t="11107" x="4551363" y="1624013"/>
          <p14:tracePt t="11114" x="4321175" y="1639888"/>
          <p14:tracePt t="11122" x="4116388" y="1657350"/>
          <p14:tracePt t="11130" x="4010025" y="1657350"/>
          <p14:tracePt t="11135" x="3911600" y="1657350"/>
          <p14:tracePt t="11146" x="3870325" y="1657350"/>
          <p14:tracePt t="11151" x="3829050" y="1657350"/>
          <p14:tracePt t="11160" x="3813175" y="1657350"/>
          <p14:tracePt t="11166" x="3805238" y="1657350"/>
          <p14:tracePt t="11174" x="3797300" y="1657350"/>
          <p14:tracePt t="11180" x="3789363" y="1657350"/>
          <p14:tracePt t="11233" x="3805238" y="1657350"/>
          <p14:tracePt t="11248" x="3829050" y="1657350"/>
          <p14:tracePt t="11262" x="3846513" y="1665288"/>
          <p14:tracePt t="11271" x="3862388" y="1673225"/>
          <p14:tracePt t="11278" x="3870325" y="1673225"/>
          <p14:tracePt t="11285" x="3887788" y="1681163"/>
          <p14:tracePt t="11294" x="3895725" y="1681163"/>
          <p14:tracePt t="11300" x="3903663" y="1689100"/>
          <p14:tracePt t="11308" x="3911600" y="1689100"/>
          <p14:tracePt t="11315" x="3919538" y="1698625"/>
          <p14:tracePt t="11322" x="3927475" y="1698625"/>
          <p14:tracePt t="11329" x="3944938" y="1706563"/>
          <p14:tracePt t="11337" x="3986213" y="1714500"/>
          <p14:tracePt t="11345" x="4059238" y="1730375"/>
          <p14:tracePt t="11351" x="4173538" y="1755775"/>
          <p14:tracePt t="11361" x="4271963" y="1789113"/>
          <p14:tracePt t="11369" x="4379913" y="1812925"/>
          <p14:tracePt t="11374" x="4502150" y="1846263"/>
          <p14:tracePt t="11383" x="4633913" y="1878013"/>
          <p14:tracePt t="11389" x="4756150" y="1903413"/>
          <p14:tracePt t="11395" x="4854575" y="1911350"/>
          <p14:tracePt t="11404" x="4937125" y="1919288"/>
          <p14:tracePt t="11412" x="5002213" y="1919288"/>
          <p14:tracePt t="11419" x="5035550" y="1919288"/>
          <p14:tracePt t="11428" x="5076825" y="1919288"/>
          <p14:tracePt t="11433" x="5100638" y="1919288"/>
          <p14:tracePt t="11441" x="5126038" y="1919288"/>
          <p14:tracePt t="11448" x="5149850" y="1919288"/>
          <p14:tracePt t="11455" x="5175250" y="1919288"/>
          <p14:tracePt t="11461" x="5183188" y="1919288"/>
          <p14:tracePt t="11470" x="5199063" y="1919288"/>
          <p14:tracePt t="11478" x="5207000" y="1919288"/>
          <p14:tracePt t="11495" x="5216525" y="1919288"/>
          <p14:tracePt t="11500" x="5232400" y="1919288"/>
          <p14:tracePt t="11619" x="5207000" y="1903413"/>
          <p14:tracePt t="11627" x="5191125" y="1887538"/>
          <p14:tracePt t="11634" x="5149850" y="1862138"/>
          <p14:tracePt t="11641" x="5108575" y="1846263"/>
          <p14:tracePt t="11650" x="5068888" y="1820863"/>
          <p14:tracePt t="11655" x="5035550" y="1804988"/>
          <p14:tracePt t="11665" x="5019675" y="1789113"/>
          <p14:tracePt t="11671" x="5002213" y="1779588"/>
          <p14:tracePt t="11680" x="4986338" y="1771650"/>
          <p14:tracePt t="11685" x="4970463" y="1755775"/>
          <p14:tracePt t="11700" x="4960938" y="1755775"/>
          <p14:tracePt t="11709" x="4953000" y="1747838"/>
          <p14:tracePt t="11723" x="4953000" y="1739900"/>
          <p14:tracePt t="11731" x="4945063" y="1739900"/>
          <p14:tracePt t="11738" x="4945063" y="1730375"/>
          <p14:tracePt t="11745" x="4937125" y="1730375"/>
          <p14:tracePt t="11782" x="4937125" y="1722438"/>
          <p14:tracePt t="11795" x="4937125" y="1714500"/>
          <p14:tracePt t="20434" x="4887913" y="1681163"/>
          <p14:tracePt t="20442" x="4797425" y="1616075"/>
          <p14:tracePt t="20449" x="4683125" y="1533525"/>
          <p14:tracePt t="20457" x="4527550" y="1435100"/>
          <p14:tracePt t="20464" x="4305300" y="1271588"/>
          <p14:tracePt t="20472" x="4173538" y="1196975"/>
          <p14:tracePt t="20479" x="4035425" y="1108075"/>
          <p14:tracePt t="20486" x="3911600" y="1017588"/>
          <p14:tracePt t="20496" x="3797300" y="935038"/>
          <p14:tracePt t="20501" x="3624263" y="844550"/>
          <p14:tracePt t="20510" x="3387725" y="714375"/>
          <p14:tracePt t="20516" x="3149600" y="598488"/>
          <p14:tracePt t="20522" x="3033713" y="533400"/>
          <p14:tracePt t="20530" x="2854325" y="427038"/>
          <p14:tracePt t="20539" x="2632075" y="287338"/>
          <p14:tracePt t="20545" x="2411413" y="1397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24475" y="148225"/>
            <a:ext cx="3559500" cy="137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Machine Learning</a:t>
            </a:r>
            <a:endParaRPr>
              <a:solidFill>
                <a:schemeClr val="dk1"/>
              </a:solidFill>
            </a:endParaRPr>
          </a:p>
        </p:txBody>
      </p:sp>
      <p:sp>
        <p:nvSpPr>
          <p:cNvPr id="128" name="Google Shape;128;p23"/>
          <p:cNvSpPr txBox="1">
            <a:spLocks noGrp="1"/>
          </p:cNvSpPr>
          <p:nvPr>
            <p:ph type="body" idx="1"/>
          </p:nvPr>
        </p:nvSpPr>
        <p:spPr>
          <a:xfrm>
            <a:off x="324475" y="1771050"/>
            <a:ext cx="8494800" cy="3372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solidFill>
                  <a:schemeClr val="dk1"/>
                </a:solidFill>
              </a:rPr>
              <a:t>Enables machines to improve themselves as time goes by and as algorithms become more and more sophisticated.</a:t>
            </a:r>
            <a:endParaRPr dirty="0">
              <a:solidFill>
                <a:schemeClr val="dk1"/>
              </a:solidFill>
            </a:endParaRPr>
          </a:p>
          <a:p>
            <a:pPr marL="0" lvl="0" indent="0" algn="l" rtl="0">
              <a:spcBef>
                <a:spcPts val="1600"/>
              </a:spcBef>
              <a:spcAft>
                <a:spcPts val="0"/>
              </a:spcAft>
              <a:buNone/>
            </a:pPr>
            <a:r>
              <a:rPr lang="en" dirty="0">
                <a:solidFill>
                  <a:schemeClr val="dk1"/>
                </a:solidFill>
              </a:rPr>
              <a:t>“Tacit Knowledge” is like how we just know how to breath or ride a bike. It makes it very difficult to program computers to recognise movements, because we ourselves don’t know the rules that define these movements.</a:t>
            </a:r>
            <a:endParaRPr dirty="0">
              <a:solidFill>
                <a:schemeClr val="dk1"/>
              </a:solidFill>
            </a:endParaRPr>
          </a:p>
          <a:p>
            <a:pPr marL="0" lvl="0" indent="0" algn="l" rtl="0">
              <a:spcBef>
                <a:spcPts val="1600"/>
              </a:spcBef>
              <a:spcAft>
                <a:spcPts val="1600"/>
              </a:spcAft>
              <a:buNone/>
            </a:pPr>
            <a:r>
              <a:rPr lang="en" dirty="0">
                <a:solidFill>
                  <a:schemeClr val="dk1"/>
                </a:solidFill>
              </a:rPr>
              <a:t>Using machine learning we can design movement interactions systems by giving examples of movement rather than coding. We design interactions by moving. This can make it possible to design much more natural interactions. </a:t>
            </a:r>
            <a:r>
              <a:rPr lang="en" sz="1500" u="sng" dirty="0">
                <a:solidFill>
                  <a:schemeClr val="accent5"/>
                </a:solidFill>
                <a:highlight>
                  <a:srgbClr val="FFFFFF"/>
                </a:highlight>
                <a:hlinkClick r:id="rId5" action="ppaction://hlinksldjump">
                  <a:extLst>
                    <a:ext uri="{A12FA001-AC4F-418D-AE19-62706E023703}">
                      <ahyp:hlinkClr xmlns:ahyp="http://schemas.microsoft.com/office/drawing/2018/hyperlinkcolor" val="tx"/>
                    </a:ext>
                  </a:extLst>
                </a:hlinkClick>
              </a:rPr>
              <a:t>Gillies (2020)</a:t>
            </a:r>
            <a:r>
              <a:rPr lang="en" sz="2800" u="sng" dirty="0">
                <a:solidFill>
                  <a:schemeClr val="accent5"/>
                </a:solidFill>
                <a:hlinkClick r:id="rId5" action="ppaction://hlinksldjump">
                  <a:extLst>
                    <a:ext uri="{A12FA001-AC4F-418D-AE19-62706E023703}">
                      <ahyp:hlinkClr xmlns:ahyp="http://schemas.microsoft.com/office/drawing/2018/hyperlinkcolor" val="tx"/>
                    </a:ext>
                  </a:extLst>
                </a:hlinkClick>
              </a:rPr>
              <a:t> </a:t>
            </a:r>
            <a:endParaRPr dirty="0">
              <a:solidFill>
                <a:schemeClr val="dk1"/>
              </a:solidFill>
            </a:endParaRPr>
          </a:p>
        </p:txBody>
      </p:sp>
      <p:pic>
        <p:nvPicPr>
          <p:cNvPr id="7" name="Audio 6">
            <a:hlinkClick r:id="" action="ppaction://media"/>
            <a:extLst>
              <a:ext uri="{FF2B5EF4-FFF2-40B4-BE49-F238E27FC236}">
                <a16:creationId xmlns:a16="http://schemas.microsoft.com/office/drawing/2014/main" id="{396B409B-7CE1-4537-BC3D-BDD482C9AE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407"/>
    </mc:Choice>
    <mc:Fallback xmlns="">
      <p:transition spd="slow" advTm="37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44" x="704850" y="303213"/>
          <p14:tracePt t="349" x="722313" y="336550"/>
          <p14:tracePt t="357" x="746125" y="385763"/>
          <p14:tracePt t="371" x="779463" y="434975"/>
          <p14:tracePt t="379" x="795338" y="450850"/>
          <p14:tracePt t="387" x="795338" y="476250"/>
          <p14:tracePt t="394" x="803275" y="492125"/>
          <p14:tracePt t="401" x="811213" y="508000"/>
          <p14:tracePt t="409" x="811213" y="517525"/>
          <p14:tracePt t="418" x="820738" y="541338"/>
          <p14:tracePt t="423" x="820738" y="549275"/>
          <p14:tracePt t="432" x="820738" y="574675"/>
          <p14:tracePt t="438" x="820738" y="590550"/>
          <p14:tracePt t="445" x="820738" y="598488"/>
          <p14:tracePt t="453" x="820738" y="606425"/>
          <p14:tracePt t="461" x="820738" y="623888"/>
          <p14:tracePt t="468" x="828675" y="647700"/>
          <p14:tracePt t="477" x="836613" y="673100"/>
          <p14:tracePt t="485" x="836613" y="696913"/>
          <p14:tracePt t="490" x="836613" y="722313"/>
          <p14:tracePt t="498" x="836613" y="746125"/>
          <p14:tracePt t="506" x="836613" y="771525"/>
          <p14:tracePt t="512" x="836613" y="795338"/>
          <p14:tracePt t="520" x="836613" y="828675"/>
          <p14:tracePt t="529" x="836613" y="852488"/>
          <p14:tracePt t="535" x="836613" y="885825"/>
          <p14:tracePt t="544" x="836613" y="911225"/>
          <p14:tracePt t="549" x="836613" y="927100"/>
          <p14:tracePt t="558" x="836613" y="942975"/>
          <p14:tracePt t="564" x="836613" y="960438"/>
          <p14:tracePt t="573" x="836613" y="976313"/>
          <p14:tracePt t="579" x="836613" y="984250"/>
          <p14:tracePt t="587" x="836613" y="1009650"/>
          <p14:tracePt t="595" x="836613" y="1033463"/>
          <p14:tracePt t="602" x="836613" y="1049338"/>
          <p14:tracePt t="611" x="836613" y="1082675"/>
          <p14:tracePt t="616" x="836613" y="1116013"/>
          <p14:tracePt t="624" x="828675" y="1173163"/>
          <p14:tracePt t="632" x="820738" y="1214438"/>
          <p14:tracePt t="638" x="795338" y="1279525"/>
          <p14:tracePt t="646" x="779463" y="1336675"/>
          <p14:tracePt t="654" x="771525" y="1377950"/>
          <p14:tracePt t="662" x="762000" y="1427163"/>
          <p14:tracePt t="669" x="754063" y="1460500"/>
          <p14:tracePt t="677" x="738188" y="1492250"/>
          <p14:tracePt t="683" x="730250" y="1533525"/>
          <p14:tracePt t="691" x="704850" y="1582738"/>
          <p14:tracePt t="702" x="696913" y="1624013"/>
          <p14:tracePt t="706" x="681038" y="1649413"/>
          <p14:tracePt t="712" x="663575" y="1689100"/>
          <p14:tracePt t="720" x="647700" y="1714500"/>
          <p14:tracePt t="729" x="631825" y="1747838"/>
          <p14:tracePt t="735" x="623888" y="1771650"/>
          <p14:tracePt t="744" x="606425" y="1797050"/>
          <p14:tracePt t="750" x="590550" y="1812925"/>
          <p14:tracePt t="758" x="582613" y="1828800"/>
          <p14:tracePt t="766" x="574675" y="1838325"/>
          <p14:tracePt t="772" x="574675" y="1846263"/>
          <p14:tracePt t="779" x="565150" y="1846263"/>
          <p14:tracePt t="788" x="557213" y="1846263"/>
          <p14:tracePt t="795" x="549275" y="1854200"/>
          <p14:tracePt t="811" x="549275" y="1862138"/>
          <p14:tracePt t="825" x="541338" y="1862138"/>
          <p14:tracePt t="839" x="533400" y="1862138"/>
          <p14:tracePt t="883" x="525463" y="1862138"/>
          <p14:tracePt t="906" x="515938" y="1862138"/>
          <p14:tracePt t="913" x="515938" y="1846263"/>
          <p14:tracePt t="920" x="508000" y="1828800"/>
          <p14:tracePt t="929" x="508000" y="1812925"/>
          <p14:tracePt t="935" x="500063" y="1804988"/>
          <p14:tracePt t="946" x="500063" y="1789113"/>
          <p14:tracePt t="950" x="500063" y="1771650"/>
          <p14:tracePt t="958" x="500063" y="1763713"/>
          <p14:tracePt t="966" x="500063" y="1747838"/>
          <p14:tracePt t="973" x="500063" y="1722438"/>
          <p14:tracePt t="980" x="500063" y="1714500"/>
          <p14:tracePt t="988" x="500063" y="1698625"/>
          <p14:tracePt t="995" x="500063" y="1689100"/>
          <p14:tracePt t="1002" x="500063" y="1665288"/>
          <p14:tracePt t="1012" x="500063" y="1639888"/>
          <p14:tracePt t="1017" x="500063" y="1624013"/>
          <p14:tracePt t="1025" x="500063" y="1608138"/>
          <p14:tracePt t="1033" x="500063" y="1590675"/>
          <p14:tracePt t="1047" x="508000" y="1590675"/>
          <p14:tracePt t="1054" x="508000" y="1582738"/>
          <p14:tracePt t="1063" x="515938" y="1582738"/>
          <p14:tracePt t="1070" x="515938" y="1574800"/>
          <p14:tracePt t="1099" x="525463" y="1574800"/>
          <p14:tracePt t="1107" x="533400" y="1574800"/>
          <p14:tracePt t="1114" x="541338" y="1574800"/>
          <p14:tracePt t="1129" x="557213" y="1574800"/>
          <p14:tracePt t="1136" x="574675" y="1574800"/>
          <p14:tracePt t="1145" x="598488" y="1574800"/>
          <p14:tracePt t="1150" x="631825" y="1574800"/>
          <p14:tracePt t="1161" x="663575" y="1574800"/>
          <p14:tracePt t="1166" x="688975" y="1574800"/>
          <p14:tracePt t="1173" x="746125" y="1582738"/>
          <p14:tracePt t="1180" x="787400" y="1582738"/>
          <p14:tracePt t="1188" x="836613" y="1608138"/>
          <p14:tracePt t="1194" x="893763" y="1631950"/>
          <p14:tracePt t="1203" x="942975" y="1649413"/>
          <p14:tracePt t="1210" x="992188" y="1681163"/>
          <p14:tracePt t="1218" x="1033463" y="1698625"/>
          <p14:tracePt t="1227" x="1074738" y="1730375"/>
          <p14:tracePt t="1233" x="1082675" y="1730375"/>
          <p14:tracePt t="1240" x="1106488" y="1747838"/>
          <p14:tracePt t="1248" x="1116013" y="1755775"/>
          <p14:tracePt t="1255" x="1139825" y="1763713"/>
          <p14:tracePt t="1261" x="1181100" y="1763713"/>
          <p14:tracePt t="1269" x="1238250" y="1763713"/>
          <p14:tracePt t="1277" x="1320800" y="1763713"/>
          <p14:tracePt t="1285" x="1435100" y="1771650"/>
          <p14:tracePt t="1294" x="1525588" y="1779588"/>
          <p14:tracePt t="1299" x="1624013" y="1779588"/>
          <p14:tracePt t="1307" x="1689100" y="1779588"/>
          <p14:tracePt t="1315" x="1771650" y="1779588"/>
          <p14:tracePt t="1322" x="1828800" y="1779588"/>
          <p14:tracePt t="1328" x="1862138" y="1779588"/>
          <p14:tracePt t="1336" x="1911350" y="1779588"/>
          <p14:tracePt t="1345" x="1943100" y="1779588"/>
          <p14:tracePt t="1351" x="1984375" y="1779588"/>
          <p14:tracePt t="1358" x="2017713" y="1779588"/>
          <p14:tracePt t="1366" x="2041525" y="1779588"/>
          <p14:tracePt t="1374" x="2058988" y="1779588"/>
          <p14:tracePt t="1381" x="2066925" y="1779588"/>
          <p14:tracePt t="1390" x="2082800" y="1779588"/>
          <p14:tracePt t="2650" x="2058988" y="1779588"/>
          <p14:tracePt t="2658" x="2017713" y="1779588"/>
          <p14:tracePt t="2666" x="1919288" y="1789113"/>
          <p14:tracePt t="2672" x="1836738" y="1789113"/>
          <p14:tracePt t="2680" x="1755775" y="1797050"/>
          <p14:tracePt t="2687" x="1697038" y="1804988"/>
          <p14:tracePt t="2693" x="1639888" y="1804988"/>
          <p14:tracePt t="2701" x="1598613" y="1804988"/>
          <p14:tracePt t="2710" x="1558925" y="1812925"/>
          <p14:tracePt t="2718" x="1533525" y="1812925"/>
          <p14:tracePt t="2726" x="1509713" y="1812925"/>
          <p14:tracePt t="2731" x="1500188" y="1812925"/>
          <p14:tracePt t="2739" x="1476375" y="1812925"/>
          <p14:tracePt t="2746" x="1468438" y="1812925"/>
          <p14:tracePt t="2754" x="1460500" y="1812925"/>
          <p14:tracePt t="2761" x="1450975" y="1812925"/>
          <p14:tracePt t="2778" x="1443038" y="1812925"/>
          <p14:tracePt t="2783" x="1435100" y="1812925"/>
          <p14:tracePt t="2798" x="1427163" y="1812925"/>
          <p14:tracePt t="2836" x="1427163" y="1804988"/>
          <p14:tracePt t="2843" x="1427163" y="1797050"/>
          <p14:tracePt t="2859" x="1427163" y="1789113"/>
          <p14:tracePt t="2873" x="1427163" y="1779588"/>
          <p14:tracePt t="2902" x="1435100" y="1779588"/>
          <p14:tracePt t="2910" x="1443038" y="1779588"/>
          <p14:tracePt t="2931" x="1450975" y="1779588"/>
          <p14:tracePt t="2939" x="1460500" y="1779588"/>
          <p14:tracePt t="2954" x="1476375" y="1779588"/>
          <p14:tracePt t="2961" x="1492250" y="1779588"/>
          <p14:tracePt t="2969" x="1509713" y="1779588"/>
          <p14:tracePt t="2979" x="1525588" y="1779588"/>
          <p14:tracePt t="2983" x="1541463" y="1779588"/>
          <p14:tracePt t="2993" x="1566863" y="1779588"/>
          <p14:tracePt t="2998" x="1582738" y="1779588"/>
          <p14:tracePt t="3006" x="1608138" y="1779588"/>
          <p14:tracePt t="3014" x="1624013" y="1779588"/>
          <p14:tracePt t="3021" x="1647825" y="1779588"/>
          <p14:tracePt t="3028" x="1657350" y="1779588"/>
          <p14:tracePt t="3036" x="1673225" y="1779588"/>
          <p14:tracePt t="3045" x="1689100" y="1779588"/>
          <p14:tracePt t="3051" x="1697038" y="1779588"/>
          <p14:tracePt t="3060" x="1706563" y="1779588"/>
          <p14:tracePt t="3073" x="1714500" y="1779588"/>
          <p14:tracePt t="3095" x="1722438" y="1779588"/>
          <p14:tracePt t="3111" x="1730375" y="1779588"/>
          <p14:tracePt t="8135" x="1755775" y="1797050"/>
          <p14:tracePt t="8142" x="1812925" y="1862138"/>
          <p14:tracePt t="8148" x="1893888" y="1976438"/>
          <p14:tracePt t="8157" x="1976438" y="2108200"/>
          <p14:tracePt t="8163" x="2058988" y="2222500"/>
          <p14:tracePt t="8172" x="2124075" y="2338388"/>
          <p14:tracePt t="8178" x="2197100" y="2468563"/>
          <p14:tracePt t="8186" x="2255838" y="2584450"/>
          <p14:tracePt t="8192" x="2328863" y="2732088"/>
          <p14:tracePt t="8200" x="2370138" y="2846388"/>
          <p14:tracePt t="8208" x="2419350" y="2944813"/>
          <p14:tracePt t="8215" x="2443163" y="3043238"/>
          <p14:tracePt t="8224" x="2460625" y="3100388"/>
          <p14:tracePt t="8230" x="2476500" y="3175000"/>
          <p14:tracePt t="8240" x="2492375" y="3224213"/>
          <p14:tracePt t="8246" x="2509838" y="3281363"/>
          <p14:tracePt t="8253" x="2517775" y="3314700"/>
          <p14:tracePt t="8260" x="2517775" y="3363913"/>
          <p14:tracePt t="8268" x="2525713" y="3395663"/>
          <p14:tracePt t="8277" x="2533650" y="3421063"/>
          <p14:tracePt t="8282" x="2541588" y="3436938"/>
          <p14:tracePt t="8290" x="2541588" y="3454400"/>
          <p14:tracePt t="8297" x="2541588" y="3462338"/>
          <p14:tracePt t="8306" x="2541588" y="3478213"/>
          <p14:tracePt t="8320" x="2541588" y="3486150"/>
          <p14:tracePt t="8334" x="2541588" y="3494088"/>
          <p14:tracePt t="8371" x="2541588" y="3503613"/>
          <p14:tracePt t="8409" x="2541588" y="3511550"/>
          <p14:tracePt t="8424" x="2541588" y="3519488"/>
          <p14:tracePt t="8469" x="2533650" y="3519488"/>
          <p14:tracePt t="8476" x="2525713" y="3519488"/>
          <p14:tracePt t="8482" x="2509838" y="3519488"/>
          <p14:tracePt t="8492" x="2492375" y="3511550"/>
          <p14:tracePt t="8496" x="2452688" y="3486150"/>
          <p14:tracePt t="8508" x="2403475" y="3444875"/>
          <p14:tracePt t="8512" x="2328863" y="3387725"/>
          <p14:tracePt t="8520" x="2255838" y="3346450"/>
          <p14:tracePt t="8529" x="2197100" y="3305175"/>
          <p14:tracePt t="8534" x="2147888" y="3281363"/>
          <p14:tracePt t="8544" x="2108200" y="3248025"/>
          <p14:tracePt t="8549" x="2090738" y="3232150"/>
          <p14:tracePt t="8556" x="2066925" y="3216275"/>
          <p14:tracePt t="8565" x="2049463" y="3198813"/>
          <p14:tracePt t="8574" x="2025650" y="3182938"/>
          <p14:tracePt t="8579" x="2009775" y="3167063"/>
          <p14:tracePt t="8588" x="1992313" y="3149600"/>
          <p14:tracePt t="8594" x="1968500" y="3125788"/>
          <p14:tracePt t="8601" x="1951038" y="3108325"/>
          <p14:tracePt t="8610" x="1927225" y="3084513"/>
          <p14:tracePt t="8616" x="1893888" y="3035300"/>
          <p14:tracePt t="8622" x="1870075" y="3001963"/>
          <p14:tracePt t="8630" x="1852613" y="2936875"/>
          <p14:tracePt t="8640" x="1836738" y="2903538"/>
          <p14:tracePt t="8646" x="1828800" y="2887663"/>
          <p14:tracePt t="8654" x="1820863" y="2854325"/>
          <p14:tracePt t="8662" x="1820863" y="2838450"/>
          <p14:tracePt t="8668" x="1820863" y="2822575"/>
          <p14:tracePt t="8677" x="1820863" y="2813050"/>
          <p14:tracePt t="8683" x="1820863" y="2805113"/>
          <p14:tracePt t="8689" x="1820863" y="2797175"/>
          <p14:tracePt t="8707" x="1820863" y="2789238"/>
          <p14:tracePt t="8712" x="1820863" y="2781300"/>
          <p14:tracePt t="8722" x="1828800" y="2773363"/>
          <p14:tracePt t="8728" x="1836738" y="2763838"/>
          <p14:tracePt t="8735" x="1836738" y="2755900"/>
          <p14:tracePt t="8742" x="1844675" y="2732088"/>
          <p14:tracePt t="8749" x="1844675" y="2724150"/>
          <p14:tracePt t="8756" x="1844675" y="2714625"/>
          <p14:tracePt t="8764" x="1852613" y="2698750"/>
          <p14:tracePt t="8773" x="1870075" y="2682875"/>
          <p14:tracePt t="8779" x="1878013" y="2665413"/>
          <p14:tracePt t="8789" x="1893888" y="2657475"/>
          <p14:tracePt t="8794" x="1901825" y="2657475"/>
          <p14:tracePt t="8802" x="1919288" y="2649538"/>
          <p14:tracePt t="8810" x="1935163" y="2641600"/>
          <p14:tracePt t="8817" x="1943100" y="2641600"/>
          <p14:tracePt t="8825" x="1968500" y="2633663"/>
          <p14:tracePt t="8831" x="1992313" y="2633663"/>
          <p14:tracePt t="8840" x="2009775" y="2633663"/>
          <p14:tracePt t="8846" x="2041525" y="2633663"/>
          <p14:tracePt t="8856" x="2074863" y="2633663"/>
          <p14:tracePt t="8860" x="2108200" y="2633663"/>
          <p14:tracePt t="8870" x="2132013" y="2633663"/>
          <p14:tracePt t="8876" x="2157413" y="2633663"/>
          <p14:tracePt t="8884" x="2181225" y="2633663"/>
          <p14:tracePt t="8890" x="2197100" y="2633663"/>
          <p14:tracePt t="8908" x="2238375" y="2633663"/>
          <p14:tracePt t="8914" x="2263775" y="2641600"/>
          <p14:tracePt t="8923" x="2271713" y="2649538"/>
          <p14:tracePt t="8928" x="2287588" y="2649538"/>
          <p14:tracePt t="8936" x="2305050" y="2657475"/>
          <p14:tracePt t="8945" x="2312988" y="2657475"/>
          <p14:tracePt t="8950" x="2328863" y="2657475"/>
          <p14:tracePt t="8959" x="2344738" y="2665413"/>
          <p14:tracePt t="8965" x="2354263" y="2665413"/>
          <p14:tracePt t="8973" x="2370138" y="2665413"/>
          <p14:tracePt t="8980" x="2378075" y="2665413"/>
          <p14:tracePt t="8989" x="2393950" y="2665413"/>
          <p14:tracePt t="8995" x="2403475" y="2665413"/>
          <p14:tracePt t="9003" x="2411413" y="2665413"/>
          <p14:tracePt t="9012" x="2427288" y="2665413"/>
          <p14:tracePt t="9017" x="2435225" y="2665413"/>
          <p14:tracePt t="9025" x="2452688" y="2674938"/>
          <p14:tracePt t="9031" x="2468563" y="2674938"/>
          <p14:tracePt t="9040" x="2476500" y="2682875"/>
          <p14:tracePt t="9046" x="2501900" y="2690813"/>
          <p14:tracePt t="9056" x="2517775" y="2690813"/>
          <p14:tracePt t="9061" x="2541588" y="2698750"/>
          <p14:tracePt t="9069" x="2551113" y="2698750"/>
          <p14:tracePt t="9077" x="2574925" y="2706688"/>
          <p14:tracePt t="9084" x="2600325" y="2706688"/>
          <p14:tracePt t="9093" x="2608263" y="2706688"/>
          <p14:tracePt t="9098" x="2632075" y="2706688"/>
          <p14:tracePt t="9105" x="2649538" y="2706688"/>
          <p14:tracePt t="9113" x="2673350" y="2706688"/>
          <p14:tracePt t="9124" x="2689225" y="2706688"/>
          <p14:tracePt t="9128" x="2706688" y="2706688"/>
          <p14:tracePt t="9136" x="2722563" y="2706688"/>
          <p14:tracePt t="9143" x="2738438" y="2706688"/>
          <p14:tracePt t="9150" x="2755900" y="2706688"/>
          <p14:tracePt t="9158" x="2771775" y="2706688"/>
          <p14:tracePt t="9165" x="2779713" y="2706688"/>
          <p14:tracePt t="9173" x="2787650" y="2706688"/>
          <p14:tracePt t="9180" x="2797175" y="2706688"/>
          <p14:tracePt t="9195" x="2805113" y="2706688"/>
          <p14:tracePt t="9210" x="2805113" y="2698750"/>
          <p14:tracePt t="9218" x="2813050" y="2698750"/>
          <p14:tracePt t="9241" x="2820988" y="2698750"/>
          <p14:tracePt t="9247" x="2820988" y="2690813"/>
          <p14:tracePt t="9262" x="2820988" y="2682875"/>
          <p14:tracePt t="9277" x="2820988" y="2674938"/>
          <p14:tracePt t="9299" x="2820988" y="2665413"/>
          <p14:tracePt t="9307" x="2820988" y="2657475"/>
          <p14:tracePt t="9322" x="2820988" y="2649538"/>
          <p14:tracePt t="9328" x="2820988" y="2641600"/>
          <p14:tracePt t="18769" x="2846388" y="2649538"/>
          <p14:tracePt t="18776" x="2870200" y="2665413"/>
          <p14:tracePt t="18785" x="2895600" y="2698750"/>
          <p14:tracePt t="18790" x="2919413" y="2732088"/>
          <p14:tracePt t="18800" x="2968625" y="2781300"/>
          <p14:tracePt t="18805" x="3009900" y="2822575"/>
          <p14:tracePt t="18813" x="3059113" y="2862263"/>
          <p14:tracePt t="18823" x="3132138" y="2911475"/>
          <p14:tracePt t="18828" x="3190875" y="2970213"/>
          <p14:tracePt t="18836" x="3271838" y="3019425"/>
          <p14:tracePt t="18842" x="3328988" y="3059113"/>
          <p14:tracePt t="18849" x="3378200" y="3100388"/>
          <p14:tracePt t="18857" x="3427413" y="3125788"/>
          <p14:tracePt t="18866" x="3452813" y="3149600"/>
          <p14:tracePt t="18873" x="3502025" y="3182938"/>
          <p14:tracePt t="18880" x="3535363" y="3206750"/>
          <p14:tracePt t="18887" x="3559175" y="3232150"/>
          <p14:tracePt t="18895" x="3592513" y="3255963"/>
          <p14:tracePt t="18919" x="3690938" y="3346450"/>
          <p14:tracePt t="18925" x="3714750" y="3371850"/>
          <p14:tracePt t="18933" x="3748088" y="3395663"/>
          <p14:tracePt t="18939" x="3771900" y="3413125"/>
          <p14:tracePt t="18947" x="3797300" y="3436938"/>
          <p14:tracePt t="18955" x="3829050" y="3454400"/>
          <p14:tracePt t="18962" x="3862388" y="3478213"/>
          <p14:tracePt t="18970" x="3903663" y="3494088"/>
          <p14:tracePt t="18976" x="3937000" y="3511550"/>
          <p14:tracePt t="18982" x="3968750" y="3527425"/>
          <p14:tracePt t="18991" x="3994150" y="3535363"/>
          <p14:tracePt t="19000" x="4035425" y="3552825"/>
          <p14:tracePt t="19005" x="4092575" y="3576638"/>
          <p14:tracePt t="19015" x="4173538" y="3592513"/>
          <p14:tracePt t="19021" x="4248150" y="3609975"/>
          <p14:tracePt t="19029" x="4346575" y="3617913"/>
          <p14:tracePt t="19038" x="4411663" y="3617913"/>
          <p14:tracePt t="19043" x="4494213" y="3617913"/>
          <p14:tracePt t="19049" x="4567238" y="3617913"/>
          <p14:tracePt t="19057" x="4657725" y="3617913"/>
          <p14:tracePt t="19067" x="4797425" y="3609975"/>
          <p14:tracePt t="19072" x="4986338" y="3602038"/>
          <p14:tracePt t="19081" x="5141913" y="3576638"/>
          <p14:tracePt t="19087" x="5281613" y="3576638"/>
          <p14:tracePt t="19095" x="5413375" y="3576638"/>
          <p14:tracePt t="19104" x="5551488" y="3576638"/>
          <p14:tracePt t="19109" x="5657850" y="3576638"/>
          <p14:tracePt t="19118" x="5740400" y="3576638"/>
          <p14:tracePt t="19124" x="5815013" y="3576638"/>
          <p14:tracePt t="19133" x="5854700" y="3584575"/>
          <p14:tracePt t="19139" x="5888038" y="3602038"/>
          <p14:tracePt t="19148" x="5913438" y="3609975"/>
          <p14:tracePt t="19154" x="5929313" y="3617913"/>
          <p14:tracePt t="19163" x="5937250" y="3617913"/>
          <p14:tracePt t="19169" x="5945188" y="3625850"/>
          <p14:tracePt t="19177" x="5953125" y="3625850"/>
          <p14:tracePt t="19182" x="5962650" y="3625850"/>
          <p14:tracePt t="19191" x="5970588" y="3625850"/>
          <p14:tracePt t="19199" x="5978525" y="3625850"/>
          <p14:tracePt t="19206" x="5986463" y="3633788"/>
          <p14:tracePt t="19215" x="6011863" y="3641725"/>
          <p14:tracePt t="19220" x="6027738" y="3641725"/>
          <p14:tracePt t="19228" x="6035675" y="3641725"/>
          <p14:tracePt t="19235" x="6051550" y="3641725"/>
          <p14:tracePt t="19244" x="6069013" y="3641725"/>
          <p14:tracePt t="19258" x="6076950" y="3641725"/>
          <p14:tracePt t="19267" x="6084888" y="3641725"/>
          <p14:tracePt t="19295" x="6092825" y="3641725"/>
          <p14:tracePt t="19311" x="6100763" y="3641725"/>
          <p14:tracePt t="19370" x="6100763" y="3651250"/>
          <p14:tracePt t="19399" x="6100763" y="3659188"/>
          <p14:tracePt t="19421" x="6100763" y="3667125"/>
          <p14:tracePt t="19459" x="6100763" y="3675063"/>
          <p14:tracePt t="19481" x="6092825" y="3675063"/>
          <p14:tracePt t="19488" x="6084888" y="3675063"/>
          <p14:tracePt t="19497" x="6051550" y="3675063"/>
          <p14:tracePt t="19504" x="5994400" y="3675063"/>
          <p14:tracePt t="19510" x="5864225" y="3659188"/>
          <p14:tracePt t="19518" x="5675313" y="3651250"/>
          <p14:tracePt t="19525" x="5281613" y="3609975"/>
          <p14:tracePt t="19532" x="5076825" y="3602038"/>
          <p14:tracePt t="19540" x="4838700" y="3568700"/>
          <p14:tracePt t="19549" x="4576763" y="3535363"/>
          <p14:tracePt t="19555" x="4346575" y="3519488"/>
          <p14:tracePt t="19563" x="4141788" y="3511550"/>
          <p14:tracePt t="19572" x="4025900" y="3511550"/>
          <p14:tracePt t="19577" x="3919538" y="3511550"/>
          <p14:tracePt t="19585" x="3838575" y="3503613"/>
          <p14:tracePt t="19592" x="3756025" y="3503613"/>
          <p14:tracePt t="19599" x="3673475" y="3503613"/>
          <p14:tracePt t="19607" x="3592513" y="3486150"/>
          <p14:tracePt t="19616" x="3494088" y="3478213"/>
          <p14:tracePt t="19621" x="3419475" y="3470275"/>
          <p14:tracePt t="19630" x="3338513" y="3470275"/>
          <p14:tracePt t="19637" x="3279775" y="3462338"/>
          <p14:tracePt t="19644" x="3222625" y="3462338"/>
          <p14:tracePt t="19653" x="3181350" y="3462338"/>
          <p14:tracePt t="19658" x="3141663" y="3444875"/>
          <p14:tracePt t="19667" x="3100388" y="3444875"/>
          <p14:tracePt t="19673" x="3043238" y="3444875"/>
          <p14:tracePt t="19683" x="3009900" y="3444875"/>
          <p14:tracePt t="19689" x="2968625" y="3444875"/>
          <p14:tracePt t="19698" x="2927350" y="3444875"/>
          <p14:tracePt t="19703" x="2895600" y="3444875"/>
          <p14:tracePt t="19711" x="2854325" y="3436938"/>
          <p14:tracePt t="19718" x="2813050" y="3429000"/>
          <p14:tracePt t="19726" x="2779713" y="3429000"/>
          <p14:tracePt t="19731" x="2730500" y="3421063"/>
          <p14:tracePt t="19740" x="2681288" y="3413125"/>
          <p14:tracePt t="19750" x="2640013" y="3413125"/>
          <p14:tracePt t="19755" x="2590800" y="3403600"/>
          <p14:tracePt t="19762" x="2533650" y="3395663"/>
          <p14:tracePt t="19771" x="2484438" y="3395663"/>
          <p14:tracePt t="19777" x="2411413" y="3387725"/>
          <p14:tracePt t="19786" x="2370138" y="3379788"/>
          <p14:tracePt t="19792" x="2295525" y="3354388"/>
          <p14:tracePt t="19798" x="2246313" y="3346450"/>
          <p14:tracePt t="19807" x="2206625" y="3346450"/>
          <p14:tracePt t="19816" x="2189163" y="3330575"/>
          <p14:tracePt t="19821" x="2165350" y="3330575"/>
          <p14:tracePt t="19831" x="2147888" y="3322638"/>
          <p14:tracePt t="19837" x="2132013" y="3314700"/>
          <p14:tracePt t="19852" x="2124075" y="3314700"/>
          <p14:tracePt t="19859" x="2116138" y="3314700"/>
          <p14:tracePt t="20129" x="2108200" y="3314700"/>
          <p14:tracePt t="20141" x="2098675" y="3314700"/>
          <p14:tracePt t="20148" x="2041525" y="3330575"/>
          <p14:tracePt t="20156" x="1984375" y="3338513"/>
          <p14:tracePt t="20165" x="1901825" y="3354388"/>
          <p14:tracePt t="20170" x="1844675" y="3363913"/>
          <p14:tracePt t="20178" x="1787525" y="3371850"/>
          <p14:tracePt t="20187" x="1738313" y="3379788"/>
          <p14:tracePt t="20193" x="1697038" y="3387725"/>
          <p14:tracePt t="20201" x="1657350" y="3395663"/>
          <p14:tracePt t="20208" x="1624013" y="3395663"/>
          <p14:tracePt t="20215" x="1590675" y="3403600"/>
          <p14:tracePt t="20223" x="1574800" y="3403600"/>
          <p14:tracePt t="20232" x="1558925" y="3413125"/>
          <p14:tracePt t="20237" x="1549400" y="3421063"/>
          <p14:tracePt t="20246" x="1533525" y="3421063"/>
          <p14:tracePt t="20260" x="1525588" y="3421063"/>
          <p14:tracePt t="20268" x="1517650" y="3429000"/>
          <p14:tracePt t="20298" x="1509713" y="3429000"/>
          <p14:tracePt t="20305" x="1500188" y="3429000"/>
          <p14:tracePt t="20328" x="1492250" y="3429000"/>
          <p14:tracePt t="20335" x="1484313" y="3429000"/>
          <p14:tracePt t="20341" x="1476375" y="3429000"/>
          <p14:tracePt t="20357" x="1468438" y="3436938"/>
          <p14:tracePt t="20366" x="1450975" y="3436938"/>
          <p14:tracePt t="20371" x="1443038" y="3436938"/>
          <p14:tracePt t="20382" x="1435100" y="3436938"/>
          <p14:tracePt t="20385" x="1427163" y="3436938"/>
          <p14:tracePt t="20394" x="1411288" y="3436938"/>
          <p14:tracePt t="20401" x="1401763" y="3436938"/>
          <p14:tracePt t="20409" x="1393825" y="3436938"/>
          <p14:tracePt t="20417" x="1385888" y="3436938"/>
          <p14:tracePt t="20423" x="1377950" y="3444875"/>
          <p14:tracePt t="20438" x="1370013" y="3444875"/>
          <p14:tracePt t="20446" x="1362075" y="3444875"/>
          <p14:tracePt t="20461" x="1362075" y="3454400"/>
          <p14:tracePt t="20468" x="1352550" y="3454400"/>
          <p14:tracePt t="20475" x="1344613" y="3462338"/>
          <p14:tracePt t="20483" x="1336675" y="3462338"/>
          <p14:tracePt t="20505" x="1328738" y="3462338"/>
          <p14:tracePt t="20514" x="1320800" y="3470275"/>
          <p14:tracePt t="20534" x="1320800" y="3478213"/>
          <p14:tracePt t="20549" x="1312863" y="3478213"/>
          <p14:tracePt t="20558" x="1312863" y="3486150"/>
          <p14:tracePt t="20566" x="1303338" y="3486150"/>
          <p14:tracePt t="20594" x="1303338" y="3494088"/>
          <p14:tracePt t="20601" x="1303338" y="3503613"/>
          <p14:tracePt t="20624" x="1303338" y="3511550"/>
          <p14:tracePt t="20632" x="1303338" y="3519488"/>
          <p14:tracePt t="20639" x="1320800" y="3535363"/>
          <p14:tracePt t="20648" x="1344613" y="3535363"/>
          <p14:tracePt t="20653" x="1370013" y="3543300"/>
          <p14:tracePt t="20661" x="1401763" y="3552825"/>
          <p14:tracePt t="20669" x="1419225" y="3560763"/>
          <p14:tracePt t="20676" x="1443038" y="3576638"/>
          <p14:tracePt t="20681" x="1468438" y="3584575"/>
          <p14:tracePt t="20690" x="1492250" y="3602038"/>
          <p14:tracePt t="20699" x="1517650" y="3617913"/>
          <p14:tracePt t="20705" x="1533525" y="3625850"/>
          <p14:tracePt t="20715" x="1549400" y="3633788"/>
          <p14:tracePt t="20722" x="1574800" y="3651250"/>
          <p14:tracePt t="20728" x="1598613" y="3659188"/>
          <p14:tracePt t="20743" x="1616075" y="3667125"/>
          <p14:tracePt t="20749" x="1624013" y="3667125"/>
          <p14:tracePt t="20757" x="1631950" y="3667125"/>
          <p14:tracePt t="20766" x="1639888" y="3667125"/>
          <p14:tracePt t="20772" x="1665288" y="3667125"/>
          <p14:tracePt t="20781" x="1697038" y="3667125"/>
          <p14:tracePt t="20786" x="1722438" y="3651250"/>
          <p14:tracePt t="20794" x="1746250" y="3641725"/>
          <p14:tracePt t="20803" x="1787525" y="3625850"/>
          <p14:tracePt t="20809" x="1844675" y="3609975"/>
          <p14:tracePt t="20819" x="1878013" y="3592513"/>
          <p14:tracePt t="20824" x="1901825" y="3584575"/>
          <p14:tracePt t="20832" x="1919288" y="3576638"/>
          <p14:tracePt t="20839" x="1935163" y="3568700"/>
          <p14:tracePt t="20848" x="1951038" y="3560763"/>
          <p14:tracePt t="20853" x="1968500" y="3552825"/>
          <p14:tracePt t="20862" x="1992313" y="3527425"/>
          <p14:tracePt t="20870" x="2025650" y="3478213"/>
          <p14:tracePt t="21515" x="2033588" y="3478213"/>
          <p14:tracePt t="21522" x="2041525" y="3478213"/>
          <p14:tracePt t="21536" x="2049463" y="3478213"/>
          <p14:tracePt t="21551" x="2066925" y="3478213"/>
          <p14:tracePt t="21559" x="2074863" y="3478213"/>
          <p14:tracePt t="21565" x="2090738" y="3478213"/>
          <p14:tracePt t="21574" x="2116138" y="3478213"/>
          <p14:tracePt t="21582" x="2139950" y="3478213"/>
          <p14:tracePt t="21588" x="2173288" y="3478213"/>
          <p14:tracePt t="21598" x="2206625" y="3478213"/>
          <p14:tracePt t="21603" x="2238375" y="3478213"/>
          <p14:tracePt t="21611" x="2287588" y="3486150"/>
          <p14:tracePt t="21618" x="2328863" y="3494088"/>
          <p14:tracePt t="21625" x="2393950" y="3511550"/>
          <p14:tracePt t="21634" x="2452688" y="3527425"/>
          <p14:tracePt t="21640" x="2509838" y="3543300"/>
          <p14:tracePt t="21648" x="2551113" y="3552825"/>
          <p14:tracePt t="21655" x="2600325" y="3568700"/>
          <p14:tracePt t="21664" x="2640013" y="3576638"/>
          <p14:tracePt t="21669" x="2665413" y="3584575"/>
          <p14:tracePt t="21677" x="2698750" y="3602038"/>
          <p14:tracePt t="21686" x="2714625" y="3609975"/>
          <p14:tracePt t="21691" x="2730500" y="3617913"/>
          <p14:tracePt t="21700" x="2738438" y="3617913"/>
          <p14:tracePt t="21707" x="2747963" y="3625850"/>
          <p14:tracePt t="21714" x="2755900" y="3625850"/>
          <p14:tracePt t="21731" x="2763838" y="3625850"/>
          <p14:tracePt t="21746" x="2771775" y="3625850"/>
          <p14:tracePt t="21759" x="2779713" y="3625850"/>
          <p14:tracePt t="21774" x="2787650" y="3625850"/>
          <p14:tracePt t="21781" x="2797175" y="3625850"/>
          <p14:tracePt t="21799" x="2813050" y="3625850"/>
          <p14:tracePt t="21803" x="2820988" y="3625850"/>
          <p14:tracePt t="21819" x="2828925" y="3625850"/>
          <p14:tracePt t="21825" x="2836863" y="3625850"/>
          <p14:tracePt t="21833" x="2846388" y="3625850"/>
          <p14:tracePt t="21840" x="2854325" y="3625850"/>
          <p14:tracePt t="21848" x="2862263" y="3625850"/>
          <p14:tracePt t="21856" x="2878138" y="3625850"/>
          <p14:tracePt t="21865" x="2895600" y="3625850"/>
          <p14:tracePt t="21869" x="2911475" y="3625850"/>
          <p14:tracePt t="21878" x="2935288" y="3625850"/>
          <p14:tracePt t="21886" x="2968625" y="3625850"/>
          <p14:tracePt t="21893" x="2984500" y="3625850"/>
          <p14:tracePt t="21900" x="3009900" y="3625850"/>
          <p14:tracePt t="21918" x="3043238" y="3625850"/>
          <p14:tracePt t="21922" x="3059113" y="3625850"/>
          <p14:tracePt t="21931" x="3074988" y="3625850"/>
          <p14:tracePt t="21937" x="3082925" y="3625850"/>
          <p14:tracePt t="21946" x="3100388" y="3625850"/>
          <p14:tracePt t="21952" x="3108325" y="3625850"/>
          <p14:tracePt t="21960" x="3124200" y="3625850"/>
          <p14:tracePt t="21967" x="3149600" y="3625850"/>
          <p14:tracePt t="21974" x="3157538" y="3625850"/>
          <p14:tracePt t="21981" x="3181350" y="3625850"/>
          <p14:tracePt t="21988" x="3206750" y="3625850"/>
          <p14:tracePt t="21998" x="3214688" y="3625850"/>
          <p14:tracePt t="22003" x="3230563" y="3625850"/>
          <p14:tracePt t="22013" x="3240088" y="3625850"/>
          <p14:tracePt t="22018" x="3248025" y="3625850"/>
          <p14:tracePt t="22027" x="3255963" y="3625850"/>
          <p14:tracePt t="22033" x="3263900" y="3625850"/>
          <p14:tracePt t="22048" x="3263900" y="3617913"/>
          <p14:tracePt t="22057" x="3271838" y="3609975"/>
          <p14:tracePt t="22064" x="3271838" y="3602038"/>
          <p14:tracePt t="22071" x="3271838" y="3584575"/>
          <p14:tracePt t="22568" x="3279775" y="3584575"/>
          <p14:tracePt t="22582" x="3289300" y="3584575"/>
          <p14:tracePt t="22590" x="3297238" y="3584575"/>
          <p14:tracePt t="22597" x="3305175" y="3584575"/>
          <p14:tracePt t="22613" x="3321050" y="3584575"/>
          <p14:tracePt t="22619" x="3328988" y="3584575"/>
          <p14:tracePt t="22629" x="3338513" y="3584575"/>
          <p14:tracePt t="22634" x="3346450" y="3584575"/>
          <p14:tracePt t="22642" x="3354388" y="3592513"/>
          <p14:tracePt t="22650" x="3362325" y="3592513"/>
          <p14:tracePt t="22657" x="3370263" y="3592513"/>
          <p14:tracePt t="22679" x="3378200" y="3592513"/>
          <p14:tracePt t="22687" x="3387725" y="3592513"/>
          <p14:tracePt t="22696" x="3395663" y="3592513"/>
          <p14:tracePt t="22710" x="3403600" y="3592513"/>
          <p14:tracePt t="22716" x="3411538" y="3592513"/>
          <p14:tracePt t="22731" x="3419475" y="3592513"/>
          <p14:tracePt t="22738" x="3427413" y="3602038"/>
          <p14:tracePt t="22746" x="3436938" y="3602038"/>
          <p14:tracePt t="22753" x="3436938" y="3609975"/>
          <p14:tracePt t="22768" x="3444875" y="3609975"/>
          <p14:tracePt t="22777" x="3452813" y="3609975"/>
          <p14:tracePt t="22791" x="3460750" y="3609975"/>
          <p14:tracePt t="22806" x="3468688" y="3609975"/>
          <p14:tracePt t="22813" x="3476625" y="3609975"/>
          <p14:tracePt t="22834" x="3486150" y="3609975"/>
          <p14:tracePt t="22851" x="3494088" y="3609975"/>
          <p14:tracePt t="22879" x="3502025" y="3609975"/>
          <p14:tracePt t="22898" x="3509963" y="3609975"/>
          <p14:tracePt t="22910" x="3517900" y="3609975"/>
          <p14:tracePt t="22953" x="3525838" y="3609975"/>
          <p14:tracePt t="22984" x="3535363" y="3609975"/>
          <p14:tracePt t="23028" x="3543300" y="3609975"/>
          <p14:tracePt t="23058" x="3551238" y="3609975"/>
          <p14:tracePt t="23080" x="3559175" y="3609975"/>
          <p14:tracePt t="23131" x="3567113" y="3609975"/>
          <p14:tracePt t="23139" x="3575050" y="3609975"/>
          <p14:tracePt t="23162" x="3592513" y="3609975"/>
          <p14:tracePt t="23169" x="3600450" y="3609975"/>
          <p14:tracePt t="23176" x="3608388" y="3609975"/>
          <p14:tracePt t="23184" x="3633788" y="3609975"/>
          <p14:tracePt t="23191" x="3641725" y="3609975"/>
          <p14:tracePt t="23199" x="3657600" y="3609975"/>
          <p14:tracePt t="23206" x="3681413" y="3609975"/>
          <p14:tracePt t="23215" x="3706813" y="3609975"/>
          <p14:tracePt t="23220" x="3748088" y="3609975"/>
          <p14:tracePt t="23230" x="3805238" y="3609975"/>
          <p14:tracePt t="23235" x="3862388" y="3609975"/>
          <p14:tracePt t="23243" x="3944938" y="3602038"/>
          <p14:tracePt t="23250" x="3994150" y="3592513"/>
          <p14:tracePt t="23259" x="4051300" y="3592513"/>
          <p14:tracePt t="23266" x="4116388" y="3584575"/>
          <p14:tracePt t="23272" x="4165600" y="3576638"/>
          <p14:tracePt t="23281" x="4206875" y="3576638"/>
          <p14:tracePt t="23287" x="4264025" y="3576638"/>
          <p14:tracePt t="23297" x="4305300" y="3576638"/>
          <p14:tracePt t="23302" x="4346575" y="3576638"/>
          <p14:tracePt t="23310" x="4379913" y="3576638"/>
          <p14:tracePt t="23318" x="4403725" y="3576638"/>
          <p14:tracePt t="23325" x="4429125" y="3576638"/>
          <p14:tracePt t="23333" x="4445000" y="3576638"/>
          <p14:tracePt t="23340" x="4452938" y="3576638"/>
          <p14:tracePt t="23347" x="4478338" y="3576638"/>
          <p14:tracePt t="23354" x="4486275" y="3576638"/>
          <p14:tracePt t="23363" x="4494213" y="3576638"/>
          <p14:tracePt t="23369" x="4502150" y="3576638"/>
          <p14:tracePt t="23379" x="4510088" y="3576638"/>
          <p14:tracePt t="23391" x="4518025" y="3576638"/>
          <p14:tracePt t="23406" x="4527550" y="3576638"/>
          <p14:tracePt t="23421" x="4527550" y="3568700"/>
          <p14:tracePt t="23429" x="4527550" y="3560763"/>
          <p14:tracePt t="24044" x="4535488" y="3560763"/>
          <p14:tracePt t="24051" x="4559300" y="3560763"/>
          <p14:tracePt t="24059" x="4584700" y="3560763"/>
          <p14:tracePt t="24067" x="4625975" y="3576638"/>
          <p14:tracePt t="24075" x="4683125" y="3584575"/>
          <p14:tracePt t="24082" x="4724400" y="3609975"/>
          <p14:tracePt t="24089" x="4756150" y="3617913"/>
          <p14:tracePt t="24096" x="4805363" y="3633788"/>
          <p14:tracePt t="24104" x="4822825" y="3641725"/>
          <p14:tracePt t="24112" x="4846638" y="3651250"/>
          <p14:tracePt t="24118" x="4872038" y="3659188"/>
          <p14:tracePt t="24128" x="4903788" y="3659188"/>
          <p14:tracePt t="24135" x="4921250" y="3667125"/>
          <p14:tracePt t="24141" x="4945063" y="3667125"/>
          <p14:tracePt t="24150" x="4978400" y="3667125"/>
          <p14:tracePt t="24156" x="5010150" y="3667125"/>
          <p14:tracePt t="24163" x="5027613" y="3667125"/>
          <p14:tracePt t="24170" x="5059363" y="3667125"/>
          <p14:tracePt t="24180" x="5092700" y="3667125"/>
          <p14:tracePt t="24185" x="5108575" y="3667125"/>
          <p14:tracePt t="24192" x="5133975" y="3667125"/>
          <p14:tracePt t="24200" x="5157788" y="3667125"/>
          <p14:tracePt t="24209" x="5167313" y="3667125"/>
          <p14:tracePt t="24215" x="5183188" y="3667125"/>
          <p14:tracePt t="24222" x="5191125" y="3667125"/>
          <p14:tracePt t="24229" x="5207000" y="3667125"/>
          <p14:tracePt t="24237" x="5224463" y="3667125"/>
          <p14:tracePt t="24246" x="5232400" y="3667125"/>
          <p14:tracePt t="24252" x="5248275" y="3667125"/>
          <p14:tracePt t="24262" x="5265738" y="3667125"/>
          <p14:tracePt t="24267" x="5281613" y="3667125"/>
          <p14:tracePt t="24274" x="5305425" y="3667125"/>
          <p14:tracePt t="24281" x="5330825" y="3667125"/>
          <p14:tracePt t="24290" x="5346700" y="3667125"/>
          <p14:tracePt t="24296" x="5372100" y="3667125"/>
          <p14:tracePt t="24304" x="5395913" y="3667125"/>
          <p14:tracePt t="24312" x="5421313" y="3667125"/>
          <p14:tracePt t="24319" x="5437188" y="3659188"/>
          <p14:tracePt t="24326" x="5462588" y="3659188"/>
          <p14:tracePt t="24334" x="5470525" y="3651250"/>
          <p14:tracePt t="24341" x="5486400" y="3651250"/>
          <p14:tracePt t="24349" x="5502275" y="3641725"/>
          <p14:tracePt t="24356" x="5527675" y="3633788"/>
          <p14:tracePt t="24365" x="5535613" y="3633788"/>
          <p14:tracePt t="24371" x="5543550" y="3633788"/>
          <p14:tracePt t="24379" x="5551488" y="3625850"/>
          <p14:tracePt t="24388" x="5568950" y="3625850"/>
          <p14:tracePt t="24395" x="5584825" y="3625850"/>
          <p14:tracePt t="24409" x="5600700" y="3625850"/>
          <p14:tracePt t="24417" x="5618163" y="3625850"/>
          <p14:tracePt t="24423" x="5626100" y="3625850"/>
          <p14:tracePt t="24430" x="5634038" y="3625850"/>
          <p14:tracePt t="24438" x="5641975" y="3625850"/>
          <p14:tracePt t="24446" x="5649913" y="3625850"/>
          <p14:tracePt t="24452" x="5667375" y="3625850"/>
          <p14:tracePt t="24475" x="5675313" y="3625850"/>
          <p14:tracePt t="24482" x="5683250" y="3625850"/>
          <p14:tracePt t="24496" x="5691188" y="3625850"/>
          <p14:tracePt t="24505" x="5699125" y="3625850"/>
          <p14:tracePt t="24520" x="5707063" y="3625850"/>
          <p14:tracePt t="24557" x="5716588" y="3625850"/>
          <p14:tracePt t="24571" x="5724525" y="3625850"/>
          <p14:tracePt t="24690" x="5732463" y="3625850"/>
          <p14:tracePt t="24712" x="5740400" y="3625850"/>
          <p14:tracePt t="24734" x="5748338" y="3625850"/>
          <p14:tracePt t="24742" x="5756275" y="3625850"/>
          <p14:tracePt t="24750" x="5773738" y="3625850"/>
          <p14:tracePt t="24757" x="5781675" y="3625850"/>
          <p14:tracePt t="24764" x="5815013" y="3625850"/>
          <p14:tracePt t="24771" x="5838825" y="3625850"/>
          <p14:tracePt t="24779" x="5864225" y="3625850"/>
          <p14:tracePt t="24787" x="5888038" y="3625850"/>
          <p14:tracePt t="24795" x="5913438" y="3625850"/>
          <p14:tracePt t="24801" x="5937250" y="3625850"/>
          <p14:tracePt t="24809" x="5953125" y="3625850"/>
          <p14:tracePt t="24816" x="5978525" y="3625850"/>
          <p14:tracePt t="24824" x="5986463" y="3625850"/>
          <p14:tracePt t="24831" x="6002338" y="3625850"/>
          <p14:tracePt t="24838" x="6019800" y="3625850"/>
          <p14:tracePt t="24846" x="6027738" y="3625850"/>
          <p14:tracePt t="24853" x="6043613" y="3625850"/>
          <p14:tracePt t="24862" x="6061075" y="3625850"/>
          <p14:tracePt t="24868" x="6076950" y="3625850"/>
          <p14:tracePt t="24876" x="6100763" y="3625850"/>
          <p14:tracePt t="24882" x="6118225" y="3625850"/>
          <p14:tracePt t="24890" x="6149975" y="3625850"/>
          <p14:tracePt t="24913" x="6273800" y="3625850"/>
          <p14:tracePt t="24920" x="6323013" y="3625850"/>
          <p14:tracePt t="24929" x="6364288" y="3625850"/>
          <p14:tracePt t="24934" x="6421438" y="3625850"/>
          <p14:tracePt t="24942" x="6462713" y="3625850"/>
          <p14:tracePt t="24950" x="6503988" y="3625850"/>
          <p14:tracePt t="24958" x="6561138" y="3625850"/>
          <p14:tracePt t="24965" x="6618288" y="3633788"/>
          <p14:tracePt t="24972" x="6659563" y="3641725"/>
          <p14:tracePt t="24980" x="6700838" y="3641725"/>
          <p14:tracePt t="24987" x="6732588" y="3651250"/>
          <p14:tracePt t="24995" x="6765925" y="3659188"/>
          <p14:tracePt t="25001" x="6789738" y="3659188"/>
          <p14:tracePt t="25011" x="6815138" y="3675063"/>
          <p14:tracePt t="25017" x="6831013" y="3675063"/>
          <p14:tracePt t="25024" x="6848475" y="3683000"/>
          <p14:tracePt t="25032" x="6872288" y="3683000"/>
          <p14:tracePt t="25039" x="6880225" y="3683000"/>
          <p14:tracePt t="25045" x="6905625" y="3690938"/>
          <p14:tracePt t="25054" x="6929438" y="3700463"/>
          <p14:tracePt t="25061" x="6962775" y="3708400"/>
          <p14:tracePt t="25068" x="6996113" y="3724275"/>
          <p14:tracePt t="25076" x="7027863" y="3740150"/>
          <p14:tracePt t="25085" x="7061200" y="3757613"/>
          <p14:tracePt t="25090" x="7085013" y="3773488"/>
          <p14:tracePt t="25100" x="7118350" y="3789363"/>
          <p14:tracePt t="25105" x="7143750" y="3798888"/>
          <p14:tracePt t="25112" x="7159625" y="3806825"/>
          <p14:tracePt t="25120" x="7183438" y="3806825"/>
          <p14:tracePt t="25128" x="7208838" y="3814763"/>
          <p14:tracePt t="25135" x="7242175" y="3830638"/>
          <p14:tracePt t="25145" x="7273925" y="3838575"/>
          <p14:tracePt t="25152" x="7323138" y="3838575"/>
          <p14:tracePt t="25158" x="7397750" y="3856038"/>
          <p14:tracePt t="25166" x="7446963" y="3871913"/>
          <p14:tracePt t="25172" x="7512050" y="3879850"/>
          <p14:tracePt t="25181" x="7545388" y="3887788"/>
          <p14:tracePt t="25187" x="7602538" y="3897313"/>
          <p14:tracePt t="25195" x="7634288" y="3913188"/>
          <p14:tracePt t="25202" x="7667625" y="3929063"/>
          <p14:tracePt t="25212" x="7700963" y="3937000"/>
          <p14:tracePt t="25218" x="7724775" y="3946525"/>
          <p14:tracePt t="25224" x="7742238" y="3954463"/>
          <p14:tracePt t="25233" x="7750175" y="3962400"/>
          <p14:tracePt t="25239" x="7773988" y="3970338"/>
          <p14:tracePt t="25245" x="7781925" y="3970338"/>
          <p14:tracePt t="25254" x="7791450" y="3970338"/>
          <p14:tracePt t="25262" x="7799388" y="3978275"/>
          <p14:tracePt t="25269" x="7807325" y="3978275"/>
          <p14:tracePt t="25278" x="7807325" y="3986213"/>
          <p14:tracePt t="25283" x="7815263" y="3986213"/>
          <p14:tracePt t="25299" x="7815263" y="3995738"/>
          <p14:tracePt t="25306" x="7815263" y="4003675"/>
          <p14:tracePt t="25314" x="7815263" y="4011613"/>
          <p14:tracePt t="25329" x="7815263" y="4027488"/>
          <p14:tracePt t="25335" x="7815263" y="4035425"/>
          <p14:tracePt t="25350" x="7815263" y="4044950"/>
          <p14:tracePt t="25358" x="7815263" y="4052888"/>
          <p14:tracePt t="25380" x="7815263" y="4060825"/>
          <p14:tracePt t="25388" x="7807325" y="4060825"/>
          <p14:tracePt t="25397" x="7791450" y="4060825"/>
          <p14:tracePt t="25402" x="7781925" y="4060825"/>
          <p14:tracePt t="25412" x="7742238" y="4060825"/>
          <p14:tracePt t="25417" x="7626350" y="4035425"/>
          <p14:tracePt t="25425" x="7429500" y="3978275"/>
          <p14:tracePt t="25433" x="6773863" y="3879850"/>
          <p14:tracePt t="25439" x="6257925" y="3773488"/>
          <p14:tracePt t="25448" x="5854700" y="3724275"/>
          <p14:tracePt t="25454" x="5346700" y="3683000"/>
          <p14:tracePt t="25463" x="5035550" y="3683000"/>
          <p14:tracePt t="25469" x="4813300" y="3683000"/>
          <p14:tracePt t="25479" x="4641850" y="3683000"/>
          <p14:tracePt t="25484" x="4419600" y="3683000"/>
          <p14:tracePt t="25492" x="4198938" y="3683000"/>
          <p14:tracePt t="25499" x="4059238" y="3683000"/>
          <p14:tracePt t="25507" x="3911600" y="3683000"/>
          <p14:tracePt t="25513" x="3763963" y="3675063"/>
          <p14:tracePt t="25521" x="3535363" y="3675063"/>
          <p14:tracePt t="25528" x="3338513" y="3675063"/>
          <p14:tracePt t="25536" x="3190875" y="3675063"/>
          <p14:tracePt t="25545" x="3067050" y="3675063"/>
          <p14:tracePt t="25551" x="2968625" y="3675063"/>
          <p14:tracePt t="25558" x="2886075" y="3675063"/>
          <p14:tracePt t="25566" x="2836863" y="3690938"/>
          <p14:tracePt t="25574" x="2779713" y="3716338"/>
          <p14:tracePt t="25581" x="2738438" y="3732213"/>
          <p14:tracePt t="25589" x="2673350" y="3749675"/>
          <p14:tracePt t="25595" x="2608263" y="3773488"/>
          <p14:tracePt t="25602" x="2517775" y="3814763"/>
          <p14:tracePt t="25612" x="2393950" y="3848100"/>
          <p14:tracePt t="25617" x="2279650" y="3905250"/>
          <p14:tracePt t="25625" x="2139950" y="3954463"/>
          <p14:tracePt t="25633" x="1960563" y="4019550"/>
          <p14:tracePt t="25640" x="1755775" y="4110038"/>
          <p14:tracePt t="25647" x="1582738" y="4159250"/>
          <p14:tracePt t="25655" x="1484313" y="4192588"/>
          <p14:tracePt t="25661" x="1370013" y="4232275"/>
          <p14:tracePt t="25669" x="1287463" y="4257675"/>
          <p14:tracePt t="25679" x="1214438" y="4281488"/>
          <p14:tracePt t="25684" x="1139825" y="4298950"/>
          <p14:tracePt t="25694" x="1098550" y="4314825"/>
          <p14:tracePt t="25699" x="1041400" y="4322763"/>
          <p14:tracePt t="25707" x="1008063" y="4330700"/>
          <p14:tracePt t="25716" x="958850" y="4340225"/>
          <p14:tracePt t="25721" x="935038" y="4348163"/>
          <p14:tracePt t="25729" x="893763" y="4364038"/>
          <p14:tracePt t="25736" x="869950" y="4371975"/>
          <p14:tracePt t="25744" x="828675" y="4389438"/>
          <p14:tracePt t="25751" x="795338" y="4405313"/>
          <p14:tracePt t="25759" x="738188" y="4421188"/>
          <p14:tracePt t="25768" x="712788" y="4429125"/>
          <p14:tracePt t="25773" x="688975" y="4438650"/>
          <p14:tracePt t="25781" x="655638" y="4446588"/>
          <p14:tracePt t="25788" x="623888" y="4454525"/>
          <p14:tracePt t="25795" x="598488" y="4454525"/>
          <p14:tracePt t="25803" x="574675" y="4462463"/>
          <p14:tracePt t="25812" x="549275" y="4470400"/>
          <p14:tracePt t="25818" x="533400" y="4470400"/>
          <p14:tracePt t="25827" x="508000" y="4478338"/>
          <p14:tracePt t="25833" x="500063" y="4478338"/>
          <p14:tracePt t="25840" x="484188" y="4487863"/>
          <p14:tracePt t="25849" x="466725" y="4487863"/>
          <p14:tracePt t="25855" x="458788" y="4495800"/>
          <p14:tracePt t="25863" x="434975" y="4503738"/>
          <p14:tracePt t="25870" x="427038" y="4503738"/>
          <p14:tracePt t="25878" x="417513" y="4503738"/>
          <p14:tracePt t="25894" x="409575" y="4503738"/>
          <p14:tracePt t="25912" x="401638" y="4503738"/>
          <p14:tracePt t="25944" x="409575" y="4503738"/>
          <p14:tracePt t="25951" x="417513" y="4503738"/>
          <p14:tracePt t="25961" x="427038" y="4503738"/>
          <p14:tracePt t="25966" x="442913" y="4503738"/>
          <p14:tracePt t="25975" x="450850" y="4503738"/>
          <p14:tracePt t="25981" x="466725" y="4495800"/>
          <p14:tracePt t="25989" x="541338" y="4462463"/>
          <p14:tracePt t="25996" x="639763" y="4446588"/>
          <p14:tracePt t="26004" x="779463" y="4405313"/>
          <p14:tracePt t="26011" x="901700" y="4397375"/>
          <p14:tracePt t="26018" x="1098550" y="4371975"/>
          <p14:tracePt t="26028" x="1271588" y="4356100"/>
          <p14:tracePt t="26034" x="1500188" y="4356100"/>
          <p14:tracePt t="26040" x="1624013" y="4356100"/>
          <p14:tracePt t="26050" x="1714500" y="4356100"/>
          <p14:tracePt t="26055" x="1820863" y="4356100"/>
          <p14:tracePt t="26063" x="1893888" y="4364038"/>
          <p14:tracePt t="26071" x="1976438" y="4379913"/>
          <p14:tracePt t="26078" x="2033588" y="4389438"/>
          <p14:tracePt t="26086" x="2108200" y="4389438"/>
          <p14:tracePt t="26094" x="2139950" y="4397375"/>
          <p14:tracePt t="26100" x="2157413" y="4397375"/>
          <p14:tracePt t="26108" x="2173288" y="4397375"/>
          <p14:tracePt t="26116" x="2189163" y="4397375"/>
          <p14:tracePt t="26129" x="2197100" y="4397375"/>
          <p14:tracePt t="26508" x="2206625" y="4397375"/>
          <p14:tracePt t="26523" x="2214563" y="4397375"/>
          <p14:tracePt t="26538" x="2230438" y="4397375"/>
          <p14:tracePt t="26554" x="2238375" y="4397375"/>
          <p14:tracePt t="26560" x="2255838" y="4397375"/>
          <p14:tracePt t="26576" x="2263775" y="4397375"/>
          <p14:tracePt t="26583" x="2271713" y="4397375"/>
          <p14:tracePt t="26590" x="2279650" y="4397375"/>
          <p14:tracePt t="26598" x="2287588" y="4397375"/>
          <p14:tracePt t="26605" x="2295525" y="4397375"/>
          <p14:tracePt t="26620" x="2305050" y="4397375"/>
          <p14:tracePt t="26628" x="2312988" y="4397375"/>
          <p14:tracePt t="26634" x="2320925" y="4397375"/>
          <p14:tracePt t="26657" x="2328863" y="4397375"/>
          <p14:tracePt t="26664" x="2336800" y="4397375"/>
          <p14:tracePt t="26671" x="2344738" y="4397375"/>
          <p14:tracePt t="26679" x="2354263" y="4397375"/>
          <p14:tracePt t="26686" x="2362200" y="4397375"/>
          <p14:tracePt t="26696" x="2370138" y="4397375"/>
          <p14:tracePt t="26700" x="2378075" y="4397375"/>
          <p14:tracePt t="26711" x="2393950" y="4397375"/>
          <p14:tracePt t="26716" x="2403475" y="4397375"/>
          <p14:tracePt t="26723" x="2419350" y="4397375"/>
          <p14:tracePt t="26731" x="2435225" y="4397375"/>
          <p14:tracePt t="26739" x="2460625" y="4397375"/>
          <p14:tracePt t="26744" x="2468563" y="4397375"/>
          <p14:tracePt t="26753" x="2484438" y="4397375"/>
          <p14:tracePt t="26761" x="2492375" y="4397375"/>
          <p14:tracePt t="26768" x="2509838" y="4397375"/>
          <p14:tracePt t="26778" x="2525713" y="4397375"/>
          <p14:tracePt t="26782" x="2533650" y="4405313"/>
          <p14:tracePt t="26790" x="2541588" y="4405313"/>
          <p14:tracePt t="26797" x="2551113" y="4405313"/>
          <p14:tracePt t="26804" x="2559050" y="4405313"/>
          <p14:tracePt t="26827" x="2566988" y="4405313"/>
          <p14:tracePt t="26834" x="2574925" y="4405313"/>
          <p14:tracePt t="26844" x="2582863" y="4405313"/>
          <p14:tracePt t="26849" x="2590800" y="4405313"/>
          <p14:tracePt t="26857" x="2600325" y="4405313"/>
          <p14:tracePt t="26864" x="2608263" y="4405313"/>
          <p14:tracePt t="26872" x="2624138" y="4405313"/>
          <p14:tracePt t="26878" x="2632075" y="4405313"/>
          <p14:tracePt t="26887" x="2657475" y="4405313"/>
          <p14:tracePt t="26895" x="2673350" y="4405313"/>
          <p14:tracePt t="26911" x="2714625" y="4397375"/>
          <p14:tracePt t="26916" x="2738438" y="4397375"/>
          <p14:tracePt t="26924" x="2763838" y="4397375"/>
          <p14:tracePt t="26931" x="2779713" y="4389438"/>
          <p14:tracePt t="26938" x="2797175" y="4389438"/>
          <p14:tracePt t="26947" x="2820988" y="4379913"/>
          <p14:tracePt t="26955" x="2828925" y="4379913"/>
          <p14:tracePt t="26961" x="2854325" y="4371975"/>
          <p14:tracePt t="26968" x="2870200" y="4371975"/>
          <p14:tracePt t="26983" x="2895600" y="4371975"/>
          <p14:tracePt t="26998" x="2911475" y="4371975"/>
          <p14:tracePt t="27006" x="2927350" y="4371975"/>
          <p14:tracePt t="27013" x="2935288" y="4371975"/>
          <p14:tracePt t="27019" x="2960688" y="4371975"/>
          <p14:tracePt t="27035" x="2984500" y="4371975"/>
          <p14:tracePt t="27044" x="2994025" y="4371975"/>
          <p14:tracePt t="27050" x="3009900" y="4371975"/>
          <p14:tracePt t="27058" x="3033713" y="4371975"/>
          <p14:tracePt t="27065" x="3051175" y="4371975"/>
          <p14:tracePt t="27072" x="3074988" y="4364038"/>
          <p14:tracePt t="27080" x="3100388" y="4364038"/>
          <p14:tracePt t="27088" x="3132138" y="4364038"/>
          <p14:tracePt t="27094" x="3173413" y="4356100"/>
          <p14:tracePt t="27101" x="3214688" y="4356100"/>
          <p14:tracePt t="27111" x="3271838" y="4348163"/>
          <p14:tracePt t="27116" x="3313113" y="4348163"/>
          <p14:tracePt t="27124" x="3370263" y="4348163"/>
          <p14:tracePt t="27132" x="3403600" y="4348163"/>
          <p14:tracePt t="27139" x="3444875" y="4348163"/>
          <p14:tracePt t="27147" x="3460750" y="4348163"/>
          <p14:tracePt t="27153" x="3486150" y="4348163"/>
          <p14:tracePt t="27160" x="3509963" y="4348163"/>
          <p14:tracePt t="27177" x="3525838" y="4348163"/>
          <p14:tracePt t="27183" x="3535363" y="4348163"/>
          <p14:tracePt t="27198" x="3543300" y="4348163"/>
          <p14:tracePt t="27212" x="3551238" y="4340225"/>
          <p14:tracePt t="27220" x="3551238" y="4330700"/>
          <p14:tracePt t="27228" x="3551238" y="4322763"/>
          <p14:tracePt t="27234" x="3551238" y="4291013"/>
          <p14:tracePt t="27867" x="3567113" y="4291013"/>
          <p14:tracePt t="27874" x="3600450" y="4306888"/>
          <p14:tracePt t="27882" x="3624263" y="4322763"/>
          <p14:tracePt t="27889" x="3665538" y="4340225"/>
          <p14:tracePt t="27896" x="3706813" y="4356100"/>
          <p14:tracePt t="27903" x="3763963" y="4389438"/>
          <p14:tracePt t="27913" x="3846513" y="4405313"/>
          <p14:tracePt t="27919" x="3944938" y="4429125"/>
          <p14:tracePt t="27927" x="4043363" y="4454525"/>
          <p14:tracePt t="27933" x="4141788" y="4454525"/>
          <p14:tracePt t="27941" x="4240213" y="4462463"/>
          <p14:tracePt t="27950" x="4305300" y="4470400"/>
          <p14:tracePt t="27955" x="4429125" y="4470400"/>
          <p14:tracePt t="27963" x="4535488" y="4470400"/>
          <p14:tracePt t="27970" x="4633913" y="4470400"/>
          <p14:tracePt t="27978" x="4740275" y="4470400"/>
          <p14:tracePt t="27985" x="4813300" y="4470400"/>
          <p14:tracePt t="27994" x="4879975" y="4470400"/>
          <p14:tracePt t="28000" x="4953000" y="4470400"/>
          <p14:tracePt t="28007" x="5019675" y="4470400"/>
          <p14:tracePt t="28015" x="5059363" y="4470400"/>
          <p14:tracePt t="28021" x="5108575" y="4470400"/>
          <p14:tracePt t="28029" x="5149850" y="4470400"/>
          <p14:tracePt t="28036" x="5191125" y="4470400"/>
          <p14:tracePt t="28043" x="5224463" y="4470400"/>
          <p14:tracePt t="28051" x="5248275" y="4470400"/>
          <p14:tracePt t="28059" x="5281613" y="4470400"/>
          <p14:tracePt t="28066" x="5314950" y="4470400"/>
          <p14:tracePt t="28076" x="5346700" y="4470400"/>
          <p14:tracePt t="28081" x="5372100" y="4462463"/>
          <p14:tracePt t="28090" x="5395913" y="4462463"/>
          <p14:tracePt t="28096" x="5421313" y="4462463"/>
          <p14:tracePt t="28103" x="5437188" y="4462463"/>
          <p14:tracePt t="28111" x="5453063" y="4462463"/>
          <p14:tracePt t="28119" x="5470525" y="4462463"/>
          <p14:tracePt t="28133" x="5478463" y="4462463"/>
          <p14:tracePt t="28148" x="5486400" y="4462463"/>
          <p14:tracePt t="28163" x="5486400" y="4454525"/>
          <p14:tracePt t="28176" x="5486400" y="4438650"/>
          <p14:tracePt t="28184" x="5486400" y="4413250"/>
          <p14:tracePt t="28787" x="5494338" y="4413250"/>
          <p14:tracePt t="28794" x="5502275" y="4413250"/>
          <p14:tracePt t="28801" x="5510213" y="4413250"/>
          <p14:tracePt t="28816" x="5519738" y="4413250"/>
          <p14:tracePt t="28826" x="5535613" y="4413250"/>
          <p14:tracePt t="28839" x="5551488" y="4413250"/>
          <p14:tracePt t="28845" x="5551488" y="4421188"/>
          <p14:tracePt t="28854" x="5576888" y="4421188"/>
          <p14:tracePt t="28860" x="5592763" y="4429125"/>
          <p14:tracePt t="28868" x="5608638" y="4429125"/>
          <p14:tracePt t="28876" x="5634038" y="4438650"/>
          <p14:tracePt t="28883" x="5657850" y="4438650"/>
          <p14:tracePt t="28890" x="5683250" y="4438650"/>
          <p14:tracePt t="28898" x="5716588" y="4438650"/>
          <p14:tracePt t="28905" x="5748338" y="4438650"/>
          <p14:tracePt t="28913" x="5781675" y="4438650"/>
          <p14:tracePt t="28920" x="5797550" y="4438650"/>
          <p14:tracePt t="28928" x="5822950" y="4438650"/>
          <p14:tracePt t="28935" x="5846763" y="4438650"/>
          <p14:tracePt t="28943" x="5864225" y="4438650"/>
          <p14:tracePt t="28949" x="5880100" y="4438650"/>
          <p14:tracePt t="28959" x="5903913" y="4438650"/>
          <p14:tracePt t="28965" x="5913438" y="4438650"/>
          <p14:tracePt t="28971" x="5921375" y="4438650"/>
          <p14:tracePt t="28979" x="5937250" y="4438650"/>
          <p14:tracePt t="28987" x="5953125" y="4438650"/>
          <p14:tracePt t="28995" x="5970588" y="4438650"/>
          <p14:tracePt t="29001" x="5978525" y="4446588"/>
          <p14:tracePt t="29009" x="5994400" y="4446588"/>
          <p14:tracePt t="29016" x="6002338" y="4446588"/>
          <p14:tracePt t="29026" x="6011863" y="4446588"/>
          <p14:tracePt t="29031" x="6027738" y="4446588"/>
          <p14:tracePt t="29046" x="6043613" y="4446588"/>
          <p14:tracePt t="29061" x="6061075" y="4446588"/>
          <p14:tracePt t="29076" x="6076950" y="4446588"/>
          <p14:tracePt t="29093" x="6092825" y="4446588"/>
          <p14:tracePt t="29098" x="6118225" y="4446588"/>
          <p14:tracePt t="29105" x="6126163" y="4446588"/>
          <p14:tracePt t="29112" x="6149975" y="4446588"/>
          <p14:tracePt t="29120" x="6175375" y="4446588"/>
          <p14:tracePt t="29127" x="6191250" y="4446588"/>
          <p14:tracePt t="29135" x="6216650" y="4446588"/>
          <p14:tracePt t="29144" x="6240463" y="4446588"/>
          <p14:tracePt t="29150" x="6265863" y="4446588"/>
          <p14:tracePt t="29159" x="6297613" y="4446588"/>
          <p14:tracePt t="29164" x="6323013" y="4446588"/>
          <p14:tracePt t="29172" x="6346825" y="4446588"/>
          <p14:tracePt t="29180" x="6380163" y="4446588"/>
          <p14:tracePt t="29187" x="6413500" y="4446588"/>
          <p14:tracePt t="29193" x="6437313" y="4446588"/>
          <p14:tracePt t="29201" x="6454775" y="4446588"/>
          <p14:tracePt t="29210" x="6486525" y="4446588"/>
          <p14:tracePt t="29217" x="6511925" y="4446588"/>
          <p14:tracePt t="29227" x="6535738" y="4446588"/>
          <p14:tracePt t="29231" x="6569075" y="4446588"/>
          <p14:tracePt t="29239" x="6592888" y="4446588"/>
          <p14:tracePt t="29246" x="6618288" y="4446588"/>
          <p14:tracePt t="29254" x="6626225" y="4446588"/>
          <p14:tracePt t="29261" x="6651625" y="4446588"/>
          <p14:tracePt t="29268" x="6667500" y="4446588"/>
          <p14:tracePt t="29277" x="6683375" y="4446588"/>
          <p14:tracePt t="29283" x="6700838" y="4446588"/>
          <p14:tracePt t="29293" x="6708775" y="4446588"/>
          <p14:tracePt t="29298" x="6724650" y="4446588"/>
          <p14:tracePt t="29305" x="6732588" y="4446588"/>
          <p14:tracePt t="29313" x="6757988" y="4446588"/>
          <p14:tracePt t="29320" x="6781800" y="4446588"/>
          <p14:tracePt t="29328" x="6799263" y="4446588"/>
          <p14:tracePt t="29335" x="6831013" y="4446588"/>
          <p14:tracePt t="29342" x="6864350" y="4446588"/>
          <p14:tracePt t="29350" x="6897688" y="4446588"/>
          <p14:tracePt t="29360" x="6937375" y="4446588"/>
          <p14:tracePt t="29364" x="6978650" y="4446588"/>
          <p14:tracePt t="29373" x="7011988" y="4446588"/>
          <p14:tracePt t="29380" x="7045325" y="4446588"/>
          <p14:tracePt t="29388" x="7085013" y="4446588"/>
          <p14:tracePt t="29396" x="7110413" y="4446588"/>
          <p14:tracePt t="29402" x="7151688" y="4446588"/>
          <p14:tracePt t="29410" x="7175500" y="4446588"/>
          <p14:tracePt t="29416" x="7200900" y="4446588"/>
          <p14:tracePt t="29426" x="7224713" y="4446588"/>
          <p14:tracePt t="29431" x="7242175" y="4446588"/>
          <p14:tracePt t="29439" x="7265988" y="4446588"/>
          <p14:tracePt t="29446" x="7281863" y="4446588"/>
          <p14:tracePt t="29453" x="7307263" y="4446588"/>
          <p14:tracePt t="29462" x="7323138" y="4446588"/>
          <p14:tracePt t="29469" x="7331075" y="4446588"/>
          <p14:tracePt t="29478" x="7356475" y="4446588"/>
          <p14:tracePt t="29483" x="7364413" y="4446588"/>
          <p14:tracePt t="29492" x="7380288" y="4446588"/>
          <p14:tracePt t="29498" x="7405688" y="4446588"/>
          <p14:tracePt t="29513" x="7421563" y="4446588"/>
          <p14:tracePt t="29521" x="7429500" y="4446588"/>
          <p14:tracePt t="29529" x="7437438" y="4446588"/>
          <p14:tracePt t="29535" x="7446963" y="4446588"/>
          <p14:tracePt t="29543" x="7454900" y="4446588"/>
          <p14:tracePt t="29560" x="7462838" y="4446588"/>
          <p14:tracePt t="29576" x="7470775" y="4454525"/>
          <p14:tracePt t="29604" x="7478713" y="4454525"/>
          <p14:tracePt t="29617" x="7486650" y="4454525"/>
          <p14:tracePt t="29627" x="7486650" y="4462463"/>
          <p14:tracePt t="29642" x="7496175" y="4462463"/>
          <p14:tracePt t="29655" x="7496175" y="4470400"/>
          <p14:tracePt t="29676" x="7496175" y="4478338"/>
          <p14:tracePt t="29722" x="7496175" y="4487863"/>
          <p14:tracePt t="29736" x="7496175" y="4495800"/>
          <p14:tracePt t="29775" x="7496175" y="4503738"/>
          <p14:tracePt t="29788" x="7496175" y="4511675"/>
          <p14:tracePt t="29803" x="7496175" y="4519613"/>
          <p14:tracePt t="29832" x="7496175" y="4527550"/>
          <p14:tracePt t="29854" x="7496175" y="4537075"/>
          <p14:tracePt t="29891" x="7496175" y="4545013"/>
          <p14:tracePt t="29914" x="7496175" y="4552950"/>
          <p14:tracePt t="29929" x="7496175" y="4560888"/>
          <p14:tracePt t="29958" x="7496175" y="4568825"/>
          <p14:tracePt t="29966" x="7496175" y="4576763"/>
          <p14:tracePt t="30003" x="7496175" y="4586288"/>
          <p14:tracePt t="30010" x="7486650" y="4586288"/>
          <p14:tracePt t="30025" x="7478713" y="4594225"/>
          <p14:tracePt t="30049" x="7470775" y="4602163"/>
          <p14:tracePt t="30056" x="7454900" y="4602163"/>
          <p14:tracePt t="30069" x="7437438" y="4602163"/>
          <p14:tracePt t="30077" x="7421563" y="4610100"/>
          <p14:tracePt t="30093" x="7397750" y="4618038"/>
          <p14:tracePt t="30099" x="7364413" y="4635500"/>
          <p14:tracePt t="30108" x="7307263" y="4643438"/>
          <p14:tracePt t="30115" x="7208838" y="4675188"/>
          <p14:tracePt t="30121" x="7110413" y="4700588"/>
          <p14:tracePt t="30130" x="6954838" y="4733925"/>
          <p14:tracePt t="30137" x="6708775" y="4799013"/>
          <p14:tracePt t="30142" x="6297613" y="4872038"/>
          <p14:tracePt t="30152" x="5945188" y="4921250"/>
          <p14:tracePt t="30159" x="5576888" y="4979988"/>
          <p14:tracePt t="30166" x="5059363" y="5060950"/>
          <p14:tracePt t="30174" x="4714875" y="5078413"/>
          <p14:tracePt t="30180" x="4346575" y="5110163"/>
          <p14:tracePt t="30188" x="3927475" y="5110163"/>
          <p14:tracePt t="30197" x="3509963" y="5110163"/>
          <p14:tracePt t="30203" x="3206750" y="5110163"/>
          <p14:tracePt t="30211" x="2984500" y="5110163"/>
          <p14:tracePt t="30218" x="2828925" y="5110163"/>
          <p14:tracePt t="30226" x="2738438" y="5110163"/>
          <p14:tracePt t="30233" x="2665413" y="5110163"/>
          <p14:tracePt t="30242" x="2632075" y="5118100"/>
          <p14:tracePt t="30248" x="2616200" y="5127625"/>
          <p14:tracePt t="30255" x="2608263" y="5127625"/>
          <p14:tracePt t="30263" x="2590800" y="5135563"/>
          <p14:tracePt t="30412" x="2590800" y="5118100"/>
          <p14:tracePt t="30418" x="2590800" y="5102225"/>
          <p14:tracePt t="30425" x="2590800" y="5078413"/>
          <p14:tracePt t="30441" x="2590800" y="5068888"/>
          <p14:tracePt t="30448" x="2590800" y="5060950"/>
          <p14:tracePt t="30455" x="2590800" y="5053013"/>
          <p14:tracePt t="30479" x="2574925" y="5053013"/>
          <p14:tracePt t="30485" x="2551113" y="5045075"/>
          <p14:tracePt t="30492" x="2525713" y="5037138"/>
          <p14:tracePt t="30500" x="2468563" y="5029200"/>
          <p14:tracePt t="30508" x="2393950" y="5011738"/>
          <p14:tracePt t="30516" x="2295525" y="5003800"/>
          <p14:tracePt t="30525" x="2173288" y="4979988"/>
          <p14:tracePt t="30530" x="2074863" y="4962525"/>
          <p14:tracePt t="30538" x="1960563" y="4930775"/>
          <p14:tracePt t="30543" x="1852613" y="4905375"/>
          <p14:tracePt t="30552" x="1755775" y="4872038"/>
          <p14:tracePt t="30558" x="1657350" y="4848225"/>
          <p14:tracePt t="30567" x="1566863" y="4832350"/>
          <p14:tracePt t="30577" x="1509713" y="4799013"/>
          <p14:tracePt t="30582" x="1476375" y="4791075"/>
          <p14:tracePt t="30591" x="1443038" y="4773613"/>
          <p14:tracePt t="30597" x="1419225" y="4757738"/>
          <p14:tracePt t="30604" x="1411288" y="4749800"/>
          <p14:tracePt t="30610" x="1393825" y="4733925"/>
          <p14:tracePt t="30834" x="1385888" y="4733925"/>
          <p14:tracePt t="30843" x="1385888" y="4741863"/>
          <p14:tracePt t="30848" x="1377950" y="4741863"/>
          <p14:tracePt t="30858" x="1370013" y="4749800"/>
          <p14:tracePt t="30865" x="1352550" y="4749800"/>
          <p14:tracePt t="30871" x="1320800" y="4749800"/>
          <p14:tracePt t="30880" x="1295400" y="4757738"/>
          <p14:tracePt t="30886" x="1263650" y="4757738"/>
          <p14:tracePt t="30893" x="1230313" y="4757738"/>
          <p14:tracePt t="30901" x="1204913" y="4757738"/>
          <p14:tracePt t="30910" x="1189038" y="4757738"/>
          <p14:tracePt t="30916" x="1173163" y="4757738"/>
          <p14:tracePt t="30925" x="1155700" y="4757738"/>
          <p14:tracePt t="30930" x="1147763" y="4757738"/>
          <p14:tracePt t="30938" x="1131888" y="4757738"/>
          <p14:tracePt t="30953" x="1116013" y="4757738"/>
          <p14:tracePt t="30960" x="1106488" y="4757738"/>
          <p14:tracePt t="30974" x="1090613" y="4757738"/>
          <p14:tracePt t="30983" x="1082675" y="4757738"/>
          <p14:tracePt t="30997" x="1066800" y="4757738"/>
          <p14:tracePt t="31028" x="1057275" y="4757738"/>
          <p14:tracePt t="31050" x="1049338" y="4757738"/>
          <p14:tracePt t="31065" x="1041400" y="4757738"/>
          <p14:tracePt t="31205" x="1033463" y="4757738"/>
          <p14:tracePt t="31236" x="1025525" y="4757738"/>
          <p14:tracePt t="31250" x="1008063" y="4757738"/>
          <p14:tracePt t="31257" x="992188" y="4757738"/>
          <p14:tracePt t="31264" x="984250" y="4757738"/>
          <p14:tracePt t="31274" x="968375" y="4757738"/>
          <p14:tracePt t="31287" x="950913" y="4757738"/>
          <p14:tracePt t="31295" x="942975" y="4757738"/>
          <p14:tracePt t="31301" x="935038" y="4757738"/>
          <p14:tracePt t="31317" x="927100" y="4757738"/>
          <p14:tracePt t="31325" x="919163" y="4757738"/>
          <p14:tracePt t="31383" x="909638" y="4757738"/>
          <p14:tracePt t="31406" x="901700" y="4757738"/>
          <p14:tracePt t="31435" x="901700" y="4749800"/>
          <p14:tracePt t="32541" x="909638" y="4749800"/>
          <p14:tracePt t="32556" x="919163" y="4749800"/>
          <p14:tracePt t="32564" x="935038" y="4749800"/>
          <p14:tracePt t="32572" x="958850" y="4749800"/>
          <p14:tracePt t="32578" x="1000125" y="4749800"/>
          <p14:tracePt t="32587" x="1049338" y="4765675"/>
          <p14:tracePt t="32593" x="1082675" y="4773613"/>
          <p14:tracePt t="32601" x="1106488" y="4773613"/>
          <p14:tracePt t="32609" x="1139825" y="4773613"/>
          <p14:tracePt t="32615" x="1165225" y="4783138"/>
          <p14:tracePt t="32624" x="1181100" y="4783138"/>
          <p14:tracePt t="32630" x="1189038" y="4791075"/>
          <p14:tracePt t="32640" x="1214438" y="4791075"/>
          <p14:tracePt t="32645" x="1230313" y="4799013"/>
          <p14:tracePt t="32653" x="1230313" y="4806950"/>
          <p14:tracePt t="32660" x="1246188" y="4806950"/>
          <p14:tracePt t="32667" x="1271588" y="4806950"/>
          <p14:tracePt t="32674" x="1279525" y="4806950"/>
          <p14:tracePt t="32681" x="1295400" y="4806950"/>
          <p14:tracePt t="32690" x="1312863" y="4806950"/>
          <p14:tracePt t="32697" x="1328738" y="4806950"/>
          <p14:tracePt t="32707" x="1362075" y="4806950"/>
          <p14:tracePt t="32712" x="1370013" y="4806950"/>
          <p14:tracePt t="32719" x="1393825" y="4806950"/>
          <p14:tracePt t="32728" x="1419225" y="4806950"/>
          <p14:tracePt t="32734" x="1435100" y="4806950"/>
          <p14:tracePt t="32740" x="1476375" y="4806950"/>
          <p14:tracePt t="32748" x="1525588" y="4814888"/>
          <p14:tracePt t="32757" x="1582738" y="4814888"/>
          <p14:tracePt t="32763" x="1647825" y="4814888"/>
          <p14:tracePt t="32771" x="1746250" y="4814888"/>
          <p14:tracePt t="32778" x="1828800" y="4814888"/>
          <p14:tracePt t="32786" x="1878013" y="4814888"/>
          <p14:tracePt t="32793" x="1935163" y="4814888"/>
          <p14:tracePt t="32801" x="1976438" y="4814888"/>
          <p14:tracePt t="32807" x="2009775" y="4814888"/>
          <p14:tracePt t="32816" x="2033588" y="4814888"/>
          <p14:tracePt t="32824" x="2041525" y="4814888"/>
          <p14:tracePt t="32830" x="2058988" y="4814888"/>
          <p14:tracePt t="32840" x="2074863" y="4814888"/>
          <p14:tracePt t="32853" x="2082800" y="4814888"/>
          <p14:tracePt t="32860" x="2082800" y="4806950"/>
          <p14:tracePt t="32867" x="2082800" y="4799013"/>
          <p14:tracePt t="32875" x="2082800" y="4783138"/>
          <p14:tracePt t="32881" x="2082800" y="4765675"/>
          <p14:tracePt t="33365" x="2165350" y="4765675"/>
          <p14:tracePt t="33374" x="2305050" y="4773613"/>
          <p14:tracePt t="33380" x="2582863" y="4806950"/>
          <p14:tracePt t="33389" x="2878138" y="4856163"/>
          <p14:tracePt t="33394" x="3149600" y="4921250"/>
          <p14:tracePt t="33402" x="3338513" y="4962525"/>
          <p14:tracePt t="33411" x="3494088" y="4970463"/>
          <p14:tracePt t="33416" x="3641725" y="4995863"/>
          <p14:tracePt t="33423" x="3740150" y="5003800"/>
          <p14:tracePt t="33431" x="3821113" y="5003800"/>
          <p14:tracePt t="33439" x="3862388" y="5003800"/>
          <p14:tracePt t="33446" x="3919538" y="5003800"/>
          <p14:tracePt t="33456" x="3952875" y="5003800"/>
          <p14:tracePt t="33461" x="3968750" y="5003800"/>
          <p14:tracePt t="33469" x="3994150" y="5003800"/>
          <p14:tracePt t="33476" x="4017963" y="4987925"/>
          <p14:tracePt t="33483" x="4035425" y="4979988"/>
          <p14:tracePt t="33490" x="4059238" y="4970463"/>
          <p14:tracePt t="33497" x="4067175" y="4962525"/>
          <p14:tracePt t="33506" x="4084638" y="4962525"/>
          <p14:tracePt t="33512" x="4100513" y="4954588"/>
          <p14:tracePt t="33522" x="4108450" y="4954588"/>
          <p14:tracePt t="33527" x="4124325" y="4946650"/>
          <p14:tracePt t="33536" x="4141788" y="4946650"/>
          <p14:tracePt t="33552" x="4157663" y="4938713"/>
          <p14:tracePt t="33558" x="4165600" y="4938713"/>
          <p14:tracePt t="33573" x="4173538" y="4938713"/>
          <p14:tracePt t="33589" x="4183063" y="4938713"/>
          <p14:tracePt t="33624" x="4191000" y="4938713"/>
          <p14:tracePt t="33639" x="4198938" y="4938713"/>
          <p14:tracePt t="33788" x="4191000" y="4938713"/>
          <p14:tracePt t="33802" x="4183063" y="4938713"/>
          <p14:tracePt t="33809" x="4165600" y="4938713"/>
          <p14:tracePt t="33817" x="4157663" y="4938713"/>
          <p14:tracePt t="33824" x="4141788" y="4938713"/>
          <p14:tracePt t="33832" x="4133850" y="4930775"/>
          <p14:tracePt t="33839" x="4108450" y="4930775"/>
          <p14:tracePt t="33847" x="4092575" y="4930775"/>
          <p14:tracePt t="33856" x="4075113" y="4921250"/>
          <p14:tracePt t="33862" x="4067175" y="4921250"/>
          <p14:tracePt t="33870" x="4059238" y="4913313"/>
          <p14:tracePt t="33878" x="4051300" y="4913313"/>
          <p14:tracePt t="33899" x="4043363" y="4913313"/>
          <p14:tracePt t="33914" x="4035425" y="4913313"/>
          <p14:tracePt t="33943" x="4025900" y="4913313"/>
          <p14:tracePt t="33958" x="4017963" y="4913313"/>
          <p14:tracePt t="33988" x="4010025" y="4913313"/>
          <p14:tracePt t="34018" x="4010025" y="4905375"/>
          <p14:tracePt t="34039" x="4010025" y="4897438"/>
          <p14:tracePt t="34062" x="4010025" y="4889500"/>
          <p14:tracePt t="34099" x="4017963" y="4889500"/>
          <p14:tracePt t="34106" x="4025900" y="4881563"/>
          <p14:tracePt t="34114" x="4051300" y="4864100"/>
          <p14:tracePt t="34122" x="4100513" y="4848225"/>
          <p14:tracePt t="34128" x="4157663" y="4840288"/>
          <p14:tracePt t="34137" x="4240213" y="4832350"/>
          <p14:tracePt t="34146" x="4330700" y="4832350"/>
          <p14:tracePt t="34150" x="4429125" y="4832350"/>
          <p14:tracePt t="34159" x="4510088" y="4832350"/>
          <p14:tracePt t="34165" x="4567238" y="4832350"/>
          <p14:tracePt t="34173" x="4608513" y="4832350"/>
          <p14:tracePt t="34180" x="4633913" y="4832350"/>
          <p14:tracePt t="34188" x="4649788" y="4832350"/>
          <p14:tracePt t="34195" x="4675188" y="4832350"/>
          <p14:tracePt t="34203" x="4691063" y="4832350"/>
          <p14:tracePt t="34218" x="4699000" y="4832350"/>
          <p14:tracePt t="34225" x="4706938" y="4832350"/>
          <p14:tracePt t="34886" x="4714875" y="4832350"/>
          <p14:tracePt t="34893" x="4724400" y="4832350"/>
          <p14:tracePt t="34908" x="4748213" y="4832350"/>
          <p14:tracePt t="34916" x="4773613" y="4832350"/>
          <p14:tracePt t="34922" x="4797425" y="4832350"/>
          <p14:tracePt t="34930" x="4838700" y="4832350"/>
          <p14:tracePt t="34940" x="4872038" y="4832350"/>
          <p14:tracePt t="34945" x="4911725" y="4832350"/>
          <p14:tracePt t="34954" x="4945063" y="4832350"/>
          <p14:tracePt t="34960" x="4978400" y="4832350"/>
          <p14:tracePt t="34968" x="5002213" y="4832350"/>
          <p14:tracePt t="34974" x="5035550" y="4832350"/>
          <p14:tracePt t="34982" x="5059363" y="4832350"/>
          <p14:tracePt t="34989" x="5084763" y="4832350"/>
          <p14:tracePt t="34996" x="5126038" y="4832350"/>
          <p14:tracePt t="35005" x="5175250" y="4832350"/>
          <p14:tracePt t="35013" x="5191125" y="4832350"/>
          <p14:tracePt t="35019" x="5224463" y="4832350"/>
          <p14:tracePt t="35028" x="5248275" y="4832350"/>
          <p14:tracePt t="35034" x="5273675" y="4832350"/>
          <p14:tracePt t="35042" x="5297488" y="4832350"/>
          <p14:tracePt t="35049" x="5322888" y="4832350"/>
          <p14:tracePt t="35056" x="5338763" y="4832350"/>
          <p14:tracePt t="35064" x="5354638" y="4832350"/>
          <p14:tracePt t="35072" x="5372100" y="4832350"/>
          <p14:tracePt t="35078" x="5380038" y="4832350"/>
          <p14:tracePt t="35088" x="5395913" y="4832350"/>
          <p14:tracePt t="35093" x="5413375" y="4832350"/>
          <p14:tracePt t="35109" x="5429250" y="4832350"/>
          <p14:tracePt t="35122" x="5437188" y="4832350"/>
          <p14:tracePt t="35131" x="5445125" y="4832350"/>
          <p14:tracePt t="35139" x="5453063" y="4832350"/>
          <p14:tracePt t="35161" x="5462588" y="4832350"/>
          <p14:tracePt t="35168" x="5470525" y="4832350"/>
          <p14:tracePt t="35189" x="5478463" y="4832350"/>
          <p14:tracePt t="35197" x="5486400" y="4832350"/>
          <p14:tracePt t="35206" x="5494338" y="4832350"/>
          <p14:tracePt t="35221" x="5510213" y="4832350"/>
          <p14:tracePt t="35227" x="5519738" y="4832350"/>
          <p14:tracePt t="35235" x="5535613" y="4832350"/>
          <p14:tracePt t="35242" x="5551488" y="4832350"/>
          <p14:tracePt t="35249" x="5559425" y="4832350"/>
          <p14:tracePt t="35257" x="5576888" y="4832350"/>
          <p14:tracePt t="35264" x="5592763" y="4832350"/>
          <p14:tracePt t="35273" x="5600700" y="4832350"/>
          <p14:tracePt t="35279" x="5618163" y="4832350"/>
          <p14:tracePt t="35294" x="5634038" y="4832350"/>
          <p14:tracePt t="35301" x="5649913" y="4832350"/>
          <p14:tracePt t="35309" x="5657850" y="4822825"/>
          <p14:tracePt t="35317" x="5675313" y="4814888"/>
          <p14:tracePt t="35324" x="5699125" y="4806950"/>
          <p14:tracePt t="35331" x="5724525" y="4799013"/>
          <p14:tracePt t="35339" x="5732463" y="4783138"/>
          <p14:tracePt t="35346" x="5740400" y="4773613"/>
          <p14:tracePt t="35355" x="5756275" y="4765675"/>
          <p14:tracePt t="35375" x="5765800" y="4765675"/>
          <p14:tracePt t="35383" x="5773738" y="4765675"/>
          <p14:tracePt t="35391" x="5773738" y="4757738"/>
          <p14:tracePt t="35397" x="5781675" y="4757738"/>
          <p14:tracePt t="35407" x="5781675" y="4749800"/>
          <p14:tracePt t="35427" x="5789613" y="4749800"/>
          <p14:tracePt t="35435" x="5797550" y="4741863"/>
          <p14:tracePt t="35457" x="5805488" y="4733925"/>
          <p14:tracePt t="35464" x="5815013" y="4733925"/>
          <p14:tracePt t="35479" x="5822950" y="4733925"/>
          <p14:tracePt t="35488" x="5830888" y="4733925"/>
          <p14:tracePt t="35501" x="5838825" y="4733925"/>
          <p14:tracePt t="35516" x="5846763" y="4733925"/>
          <p14:tracePt t="35523" x="5864225" y="4733925"/>
          <p14:tracePt t="35531" x="5880100" y="4733925"/>
          <p14:tracePt t="35538" x="5913438" y="4733925"/>
          <p14:tracePt t="35546" x="5953125" y="4733925"/>
          <p14:tracePt t="35557" x="5994400" y="4733925"/>
          <p14:tracePt t="35561" x="6051550" y="4733925"/>
          <p14:tracePt t="35569" x="6092825" y="4733925"/>
          <p14:tracePt t="35576" x="6126163" y="4733925"/>
          <p14:tracePt t="35584" x="6167438" y="4733925"/>
          <p14:tracePt t="35590" x="6199188" y="4733925"/>
          <p14:tracePt t="35599" x="6224588" y="4733925"/>
          <p14:tracePt t="35606" x="6265863" y="4733925"/>
          <p14:tracePt t="35613" x="6356350" y="4749800"/>
          <p14:tracePt t="35622" x="6421438" y="4765675"/>
          <p14:tracePt t="35628" x="6494463" y="4791075"/>
          <p14:tracePt t="35636" x="6569075" y="4832350"/>
          <p14:tracePt t="35644" x="6634163" y="4864100"/>
          <p14:tracePt t="35650" x="6675438" y="4889500"/>
          <p14:tracePt t="35659" x="6724650" y="4921250"/>
          <p14:tracePt t="35665" x="6757988" y="4938713"/>
          <p14:tracePt t="35671" x="6773863" y="4954588"/>
          <p14:tracePt t="35679" x="6799263" y="4954588"/>
          <p14:tracePt t="35688" x="6815138" y="4970463"/>
          <p14:tracePt t="35695" x="6823075" y="4970463"/>
          <p14:tracePt t="35702" x="6838950" y="4970463"/>
          <p14:tracePt t="35709" x="6848475" y="4970463"/>
          <p14:tracePt t="35724" x="6856413" y="4970463"/>
          <p14:tracePt t="35731" x="6864350" y="4970463"/>
          <p14:tracePt t="35761" x="6872288" y="4970463"/>
          <p14:tracePt t="35776" x="6880225" y="4970463"/>
          <p14:tracePt t="35799" x="6888163" y="4970463"/>
          <p14:tracePt t="35820" x="6897688" y="4970463"/>
          <p14:tracePt t="35828" x="6905625" y="4970463"/>
          <p14:tracePt t="35843" x="6921500" y="4962525"/>
          <p14:tracePt t="35850" x="6929438" y="4962525"/>
          <p14:tracePt t="35857" x="6937375" y="4962525"/>
          <p14:tracePt t="35865" x="6946900" y="4962525"/>
          <p14:tracePt t="35872" x="6954838" y="4962525"/>
          <p14:tracePt t="35880" x="6962775" y="4954588"/>
          <p14:tracePt t="35888" x="6978650" y="4954588"/>
          <p14:tracePt t="35904" x="6986588" y="4954588"/>
          <p14:tracePt t="35921" x="7004050" y="4954588"/>
          <p14:tracePt t="35925" x="7011988" y="4946650"/>
          <p14:tracePt t="35932" x="7019925" y="4946650"/>
          <p14:tracePt t="35947" x="7019925" y="4938713"/>
          <p14:tracePt t="35954" x="7027863" y="4930775"/>
          <p14:tracePt t="35961" x="7035800" y="4930775"/>
          <p14:tracePt t="35971" x="7045325" y="4930775"/>
          <p14:tracePt t="35984" x="7045325" y="4921250"/>
          <p14:tracePt t="35993" x="7061200" y="4921250"/>
          <p14:tracePt t="35998" x="7061200" y="4913313"/>
          <p14:tracePt t="36006" x="7069138" y="4913313"/>
          <p14:tracePt t="36022" x="7077075" y="4913313"/>
          <p14:tracePt t="36029" x="7085013" y="4913313"/>
          <p14:tracePt t="36038" x="7094538" y="4913313"/>
          <p14:tracePt t="36043" x="7102475" y="4905375"/>
          <p14:tracePt t="36051" x="7110413" y="4905375"/>
          <p14:tracePt t="36059" x="7118350" y="4897438"/>
          <p14:tracePt t="36066" x="7126288" y="4897438"/>
          <p14:tracePt t="36074" x="7134225" y="4889500"/>
          <p14:tracePt t="36079" x="7143750" y="4889500"/>
          <p14:tracePt t="36088" x="7151688" y="4889500"/>
          <p14:tracePt t="36095" x="7159625" y="4881563"/>
          <p14:tracePt t="36104" x="7167563" y="4881563"/>
          <p14:tracePt t="36110" x="7183438" y="4881563"/>
          <p14:tracePt t="36119" x="7183438" y="4872038"/>
          <p14:tracePt t="36124" x="7192963" y="4872038"/>
          <p14:tracePt t="36133" x="7200900" y="4864100"/>
          <p14:tracePt t="36138" x="7208838" y="4864100"/>
          <p14:tracePt t="36147" x="7216775" y="4864100"/>
          <p14:tracePt t="36155" x="7224713" y="4864100"/>
          <p14:tracePt t="36162" x="7224713" y="4856163"/>
          <p14:tracePt t="36177" x="7232650" y="4856163"/>
          <p14:tracePt t="36184" x="7242175" y="4856163"/>
          <p14:tracePt t="36206" x="7250113" y="4856163"/>
          <p14:tracePt t="36273" x="7208838" y="4848225"/>
          <p14:tracePt t="36280" x="7134225" y="4848225"/>
          <p14:tracePt t="36288" x="7035800" y="4840288"/>
          <p14:tracePt t="36295" x="6913563" y="4814888"/>
          <p14:tracePt t="36304" x="6740525" y="4791075"/>
          <p14:tracePt t="36310" x="6307138" y="4692650"/>
          <p14:tracePt t="36318" x="5945188" y="4602163"/>
          <p14:tracePt t="36326" x="5183188" y="4470400"/>
          <p14:tracePt t="36333" x="4608513" y="4371975"/>
          <p14:tracePt t="36341" x="3878263" y="4330700"/>
          <p14:tracePt t="36347" x="3289300" y="4291013"/>
          <p14:tracePt t="36356" x="2994025" y="4241800"/>
          <p14:tracePt t="36363" x="2730500" y="4192588"/>
          <p14:tracePt t="36372" x="2501900" y="4117975"/>
          <p14:tracePt t="36377" x="2295525" y="4044950"/>
          <p14:tracePt t="36387" x="2181225" y="3995738"/>
          <p14:tracePt t="36392" x="2124075" y="3978275"/>
          <p14:tracePt t="36400" x="2074863" y="3946525"/>
          <p14:tracePt t="36406" x="2041525" y="3929063"/>
          <p14:tracePt t="36414" x="2017713" y="3913188"/>
          <p14:tracePt t="36422" x="2000250" y="3913188"/>
          <p14:tracePt t="36429" x="1984375" y="3897313"/>
          <p14:tracePt t="36438" x="1976438" y="3887788"/>
          <p14:tracePt t="36444" x="1968500" y="3871913"/>
          <p14:tracePt t="36452" x="1960563" y="3871913"/>
          <p14:tracePt t="36460" x="1951038" y="3856038"/>
          <p14:tracePt t="36466" x="1935163" y="3830638"/>
          <p14:tracePt t="36475" x="1911350" y="3814763"/>
          <p14:tracePt t="36481" x="1878013" y="3765550"/>
          <p14:tracePt t="36488" x="1804988" y="3675063"/>
          <p14:tracePt t="36496" x="1779588" y="3633788"/>
          <p14:tracePt t="36505" x="1697038" y="3519488"/>
          <p14:tracePt t="36511" x="1665288" y="3486150"/>
          <p14:tracePt t="36689" x="1647825" y="3486150"/>
          <p14:tracePt t="36696" x="1608138" y="3470275"/>
          <p14:tracePt t="36704" x="1517650" y="3403600"/>
          <p14:tracePt t="36712" x="1336675" y="3265488"/>
          <p14:tracePt t="36718" x="1090613" y="2994025"/>
          <p14:tracePt t="36726" x="795338" y="2576513"/>
          <p14:tracePt t="36733" x="450850" y="2001838"/>
          <p14:tracePt t="36743" x="230188" y="1541463"/>
          <p14:tracePt t="36749" x="33338" y="10588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0"/>
          <p:cNvPicPr preferRelativeResize="0"/>
          <p:nvPr/>
        </p:nvPicPr>
        <p:blipFill rotWithShape="1">
          <a:blip r:embed="rId5">
            <a:alphaModFix/>
          </a:blip>
          <a:srcRect t="7841" b="7841"/>
          <a:stretch/>
        </p:blipFill>
        <p:spPr>
          <a:xfrm>
            <a:off x="0" y="0"/>
            <a:ext cx="9143998" cy="5143497"/>
          </a:xfrm>
          <a:prstGeom prst="rect">
            <a:avLst/>
          </a:prstGeom>
          <a:noFill/>
          <a:ln>
            <a:noFill/>
          </a:ln>
        </p:spPr>
      </p:pic>
      <p:sp>
        <p:nvSpPr>
          <p:cNvPr id="105" name="Google Shape;105;p20"/>
          <p:cNvSpPr/>
          <p:nvPr/>
        </p:nvSpPr>
        <p:spPr>
          <a:xfrm>
            <a:off x="342825" y="1323975"/>
            <a:ext cx="3810300" cy="3467100"/>
          </a:xfrm>
          <a:prstGeom prst="rect">
            <a:avLst/>
          </a:prstGeom>
          <a:solidFill>
            <a:srgbClr val="000000">
              <a:alpha val="8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0"/>
          <p:cNvSpPr txBox="1">
            <a:spLocks noGrp="1"/>
          </p:cNvSpPr>
          <p:nvPr>
            <p:ph type="title"/>
          </p:nvPr>
        </p:nvSpPr>
        <p:spPr>
          <a:xfrm>
            <a:off x="523250" y="1523725"/>
            <a:ext cx="3477900" cy="1388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Research Question</a:t>
            </a:r>
            <a:endParaRPr/>
          </a:p>
        </p:txBody>
      </p:sp>
      <p:sp>
        <p:nvSpPr>
          <p:cNvPr id="107" name="Google Shape;107;p20"/>
          <p:cNvSpPr txBox="1">
            <a:spLocks noGrp="1"/>
          </p:cNvSpPr>
          <p:nvPr>
            <p:ph type="body" idx="1"/>
          </p:nvPr>
        </p:nvSpPr>
        <p:spPr>
          <a:xfrm>
            <a:off x="523325" y="3020275"/>
            <a:ext cx="3477900" cy="15348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a:t>What are the benefits to VR with AI?</a:t>
            </a:r>
            <a:endParaRPr/>
          </a:p>
        </p:txBody>
      </p:sp>
      <p:pic>
        <p:nvPicPr>
          <p:cNvPr id="5" name="Audio 4">
            <a:hlinkClick r:id="" action="ppaction://media"/>
            <a:extLst>
              <a:ext uri="{FF2B5EF4-FFF2-40B4-BE49-F238E27FC236}">
                <a16:creationId xmlns:a16="http://schemas.microsoft.com/office/drawing/2014/main" id="{92B103B6-A21A-47A2-B934-C8FF00BE53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923"/>
    </mc:Choice>
    <mc:Fallback xmlns="">
      <p:transition spd="slow" advTm="12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86" x="1377950" y="2074863"/>
          <p14:tracePt t="187" x="1352550" y="2074863"/>
          <p14:tracePt t="196" x="1344613" y="2074863"/>
          <p14:tracePt t="203" x="1328738" y="2074863"/>
          <p14:tracePt t="212" x="1312863" y="2074863"/>
          <p14:tracePt t="220" x="1295400" y="2074863"/>
          <p14:tracePt t="228" x="1279525" y="2074863"/>
          <p14:tracePt t="234" x="1263650" y="2074863"/>
          <p14:tracePt t="245" x="1246188" y="2074863"/>
          <p14:tracePt t="249" x="1222375" y="2074863"/>
          <p14:tracePt t="258" x="1204913" y="2074863"/>
          <p14:tracePt t="265" x="1173163" y="2074863"/>
          <p14:tracePt t="274" x="1155700" y="2074863"/>
          <p14:tracePt t="279" x="1139825" y="2074863"/>
          <p14:tracePt t="288" x="1116013" y="2074863"/>
          <p14:tracePt t="295" x="1098550" y="2074863"/>
          <p14:tracePt t="301" x="1090613" y="2084388"/>
          <p14:tracePt t="309" x="1074738" y="2084388"/>
          <p14:tracePt t="316" x="1057275" y="2092325"/>
          <p14:tracePt t="324" x="1049338" y="2092325"/>
          <p14:tracePt t="331" x="1033463" y="2100263"/>
          <p14:tracePt t="342" x="1025525" y="2108200"/>
          <p14:tracePt t="346" x="1017588" y="2108200"/>
          <p14:tracePt t="354" x="1008063" y="2116138"/>
          <p14:tracePt t="361" x="1000125" y="2116138"/>
          <p14:tracePt t="377" x="992188" y="2116138"/>
          <p14:tracePt t="383" x="984250" y="2116138"/>
          <p14:tracePt t="391" x="984250" y="2124075"/>
          <p14:tracePt t="398" x="976313" y="2124075"/>
          <p14:tracePt t="407" x="976313" y="2133600"/>
          <p14:tracePt t="421" x="976313" y="2141538"/>
          <p14:tracePt t="428" x="968375" y="2141538"/>
          <p14:tracePt t="443" x="958850" y="2141538"/>
          <p14:tracePt t="479" x="950913" y="2141538"/>
          <p14:tracePt t="495" x="950913" y="2149475"/>
          <p14:tracePt t="509" x="950913" y="2157413"/>
          <p14:tracePt t="614" x="958850" y="2157413"/>
          <p14:tracePt t="621" x="984250" y="2157413"/>
          <p14:tracePt t="630" x="1000125" y="2157413"/>
          <p14:tracePt t="636" x="1041400" y="2157413"/>
          <p14:tracePt t="643" x="1090613" y="2157413"/>
          <p14:tracePt t="650" x="1139825" y="2157413"/>
          <p14:tracePt t="659" x="1196975" y="2157413"/>
          <p14:tracePt t="665" x="1254125" y="2182813"/>
          <p14:tracePt t="673" x="1328738" y="2198688"/>
          <p14:tracePt t="680" x="1401763" y="2232025"/>
          <p14:tracePt t="689" x="1500188" y="2239963"/>
          <p14:tracePt t="694" x="1624013" y="2281238"/>
          <p14:tracePt t="702" x="1820863" y="2312988"/>
          <p14:tracePt t="712" x="2098675" y="2395538"/>
          <p14:tracePt t="717" x="2476500" y="2452688"/>
          <p14:tracePt t="724" x="2935288" y="2527300"/>
          <p14:tracePt t="732" x="3230563" y="2559050"/>
          <p14:tracePt t="741" x="3525838" y="2608263"/>
          <p14:tracePt t="747" x="3748088" y="2674938"/>
          <p14:tracePt t="755" x="3862388" y="2690813"/>
          <p14:tracePt t="762" x="3944938" y="2690813"/>
          <p14:tracePt t="769" x="4035425" y="2706688"/>
          <p14:tracePt t="775" x="4092575" y="2714625"/>
          <p14:tracePt t="784" x="4116388" y="2714625"/>
          <p14:tracePt t="791" x="4149725" y="2714625"/>
          <p14:tracePt t="798" x="4157663" y="2714625"/>
          <p14:tracePt t="806" x="4173538" y="2714625"/>
          <p14:tracePt t="813" x="4191000" y="2714625"/>
          <p14:tracePt t="821" x="4198938" y="2714625"/>
          <p14:tracePt t="828" x="4206875" y="2714625"/>
          <p14:tracePt t="842" x="4214813" y="2714625"/>
          <p14:tracePt t="866" x="4222750" y="2714625"/>
          <p14:tracePt t="880" x="4232275" y="2714625"/>
          <p14:tracePt t="1318" x="4222750" y="2714625"/>
          <p14:tracePt t="1359" x="4214813" y="2714625"/>
          <p14:tracePt t="1366" x="4206875" y="2714625"/>
          <p14:tracePt t="1378" x="4183063" y="2714625"/>
          <p14:tracePt t="1385" x="4173538" y="2714625"/>
          <p14:tracePt t="1393" x="4084638" y="2690813"/>
          <p14:tracePt t="1399" x="3895725" y="2682875"/>
          <p14:tracePt t="1410" x="3584575" y="2682875"/>
          <p14:tracePt t="1416" x="3165475" y="2682875"/>
          <p14:tracePt t="1423" x="2533650" y="2862263"/>
          <p14:tracePt t="1430" x="1911350" y="3141663"/>
          <p14:tracePt t="1441" x="1173163" y="3478213"/>
          <p14:tracePt t="1446" x="515938" y="3921125"/>
          <p14:tracePt t="1451" x="122238" y="4216400"/>
          <p14:tracePt t="1698" x="311150" y="4257675"/>
          <p14:tracePt t="1707" x="525463" y="4133850"/>
          <p14:tracePt t="1711" x="738188" y="4027488"/>
          <p14:tracePt t="1719" x="877888" y="3962400"/>
          <p14:tracePt t="1725" x="984250" y="3905250"/>
          <p14:tracePt t="1734" x="1049338" y="3871913"/>
          <p14:tracePt t="1740" x="1082675" y="3848100"/>
          <p14:tracePt t="1749" x="1131888" y="3822700"/>
          <p14:tracePt t="1757" x="1155700" y="3814763"/>
          <p14:tracePt t="1764" x="1173163" y="3806825"/>
          <p14:tracePt t="1773" x="1189038" y="3798888"/>
          <p14:tracePt t="1778" x="1204913" y="3798888"/>
          <p14:tracePt t="1786" x="1214438" y="3789363"/>
          <p14:tracePt t="1792" x="1222375" y="3781425"/>
          <p14:tracePt t="1800" x="1238250" y="3773488"/>
          <p14:tracePt t="1815" x="1254125" y="3757613"/>
          <p14:tracePt t="1822" x="1271588" y="3740150"/>
          <p14:tracePt t="1840" x="1287463" y="3724275"/>
          <p14:tracePt t="1844" x="1295400" y="3700463"/>
          <p14:tracePt t="1852" x="1312863" y="3683000"/>
          <p14:tracePt t="1867" x="1320800" y="3667125"/>
          <p14:tracePt t="1875" x="1328738" y="3659188"/>
          <p14:tracePt t="1882" x="1336675" y="3641725"/>
          <p14:tracePt t="1891" x="1344613" y="3625850"/>
          <p14:tracePt t="1897" x="1344613" y="3602038"/>
          <p14:tracePt t="1905" x="1352550" y="3592513"/>
          <p14:tracePt t="1912" x="1362075" y="3568700"/>
          <p14:tracePt t="1923" x="1370013" y="3535363"/>
          <p14:tracePt t="1929" x="1370013" y="3503613"/>
          <p14:tracePt t="1933" x="1377950" y="3494088"/>
          <p14:tracePt t="1940" x="1377950" y="3478213"/>
          <p14:tracePt t="1948" x="1377950" y="3470275"/>
          <p14:tracePt t="2038" x="1370013" y="3470275"/>
          <p14:tracePt t="2045" x="1352550" y="3470275"/>
          <p14:tracePt t="2061" x="1328738" y="3478213"/>
          <p14:tracePt t="2068" x="1320800" y="3478213"/>
          <p14:tracePt t="2076" x="1312863" y="3486150"/>
          <p14:tracePt t="2082" x="1295400" y="3486150"/>
          <p14:tracePt t="2105" x="1287463" y="3486150"/>
          <p14:tracePt t="2180" x="1295400" y="3486150"/>
          <p14:tracePt t="2194" x="1312863" y="3486150"/>
          <p14:tracePt t="2201" x="1328738" y="3486150"/>
          <p14:tracePt t="2209" x="1344613" y="3486150"/>
          <p14:tracePt t="2216" x="1370013" y="3486150"/>
          <p14:tracePt t="2224" x="1411288" y="3486150"/>
          <p14:tracePt t="2231" x="1450975" y="3486150"/>
          <p14:tracePt t="2240" x="1492250" y="3486150"/>
          <p14:tracePt t="2246" x="1525588" y="3486150"/>
          <p14:tracePt t="2253" x="1574800" y="3486150"/>
          <p14:tracePt t="2261" x="1616075" y="3486150"/>
          <p14:tracePt t="2268" x="1647825" y="3486150"/>
          <p14:tracePt t="2275" x="1681163" y="3494088"/>
          <p14:tracePt t="2283" x="1697038" y="3494088"/>
          <p14:tracePt t="2292" x="1722438" y="3503613"/>
          <p14:tracePt t="2299" x="1746250" y="3511550"/>
          <p14:tracePt t="2306" x="1763713" y="3511550"/>
          <p14:tracePt t="2321" x="1787525" y="3511550"/>
          <p14:tracePt t="2327" x="1804988" y="3511550"/>
          <p14:tracePt t="2335" x="1820863" y="3511550"/>
          <p14:tracePt t="2342" x="1852613" y="3511550"/>
          <p14:tracePt t="2349" x="1878013" y="3511550"/>
          <p14:tracePt t="2356" x="1911350" y="3503613"/>
          <p14:tracePt t="2364" x="1943100" y="3494088"/>
          <p14:tracePt t="2373" x="1976438" y="3486150"/>
          <p14:tracePt t="2379" x="2009775" y="3486150"/>
          <p14:tracePt t="2388" x="2041525" y="3478213"/>
          <p14:tracePt t="2394" x="2058988" y="3478213"/>
          <p14:tracePt t="2402" x="2090738" y="3470275"/>
          <p14:tracePt t="2412" x="2108200" y="3470275"/>
          <p14:tracePt t="2417" x="2132013" y="3470275"/>
          <p14:tracePt t="2423" x="2157413" y="3470275"/>
          <p14:tracePt t="2431" x="2197100" y="3470275"/>
          <p14:tracePt t="2440" x="2222500" y="3470275"/>
          <p14:tracePt t="2446" x="2238375" y="3470275"/>
          <p14:tracePt t="2455" x="2271713" y="3470275"/>
          <p14:tracePt t="2460" x="2287588" y="3470275"/>
          <p14:tracePt t="2468" x="2305050" y="3470275"/>
          <p14:tracePt t="2476" x="2320925" y="3470275"/>
          <p14:tracePt t="2483" x="2344738" y="3470275"/>
          <p14:tracePt t="2499" x="2354263" y="3470275"/>
          <p14:tracePt t="2507" x="2362200" y="3470275"/>
          <p14:tracePt t="2513" x="2370138" y="3470275"/>
          <p14:tracePt t="2529" x="2378075" y="3470275"/>
          <p14:tracePt t="2542" x="2386013" y="3470275"/>
          <p14:tracePt t="2594" x="2386013" y="3462338"/>
          <p14:tracePt t="2780" x="2393950" y="3470275"/>
          <p14:tracePt t="2788" x="2403475" y="3470275"/>
          <p14:tracePt t="2796" x="2411413" y="3478213"/>
          <p14:tracePt t="2802" x="2419350" y="3486150"/>
          <p14:tracePt t="2811" x="2427288" y="3494088"/>
          <p14:tracePt t="2817" x="2435225" y="3494088"/>
          <p14:tracePt t="2824" x="2443163" y="3494088"/>
          <p14:tracePt t="2832" x="2468563" y="3494088"/>
          <p14:tracePt t="2840" x="2501900" y="3494088"/>
          <p14:tracePt t="2847" x="2533650" y="3494088"/>
          <p14:tracePt t="2855" x="2582863" y="3494088"/>
          <p14:tracePt t="2861" x="2640013" y="3494088"/>
          <p14:tracePt t="2870" x="2681288" y="3494088"/>
          <p14:tracePt t="2876" x="2722563" y="3494088"/>
          <p14:tracePt t="2883" x="2763838" y="3494088"/>
          <p14:tracePt t="2890" x="2797175" y="3494088"/>
          <p14:tracePt t="2899" x="2820988" y="3503613"/>
          <p14:tracePt t="2908" x="2836863" y="3503613"/>
          <p14:tracePt t="2915" x="2854325" y="3503613"/>
          <p14:tracePt t="2929" x="2870200" y="3511550"/>
          <p14:tracePt t="2935" x="2878138" y="3511550"/>
          <p14:tracePt t="2947" x="2886075" y="3511550"/>
          <p14:tracePt t="2972" x="2895600" y="3511550"/>
          <p14:tracePt t="2995" x="2903538" y="3511550"/>
          <p14:tracePt t="3069" x="2903538" y="3503613"/>
          <p14:tracePt t="3076" x="2903538" y="3486150"/>
          <p14:tracePt t="3107" x="2903538" y="3478213"/>
          <p14:tracePt t="3121" x="2911475" y="3478213"/>
          <p14:tracePt t="3166" x="2919413" y="3478213"/>
          <p14:tracePt t="3188" x="2927350" y="3478213"/>
          <p14:tracePt t="3285" x="2935288" y="3478213"/>
          <p14:tracePt t="3291" x="2935288" y="3470275"/>
          <p14:tracePt t="3307" x="2944813" y="3470275"/>
          <p14:tracePt t="3322" x="2952750" y="3470275"/>
          <p14:tracePt t="3368" x="2960688" y="3470275"/>
          <p14:tracePt t="3663" x="2968625" y="3470275"/>
          <p14:tracePt t="3693" x="2976563" y="3470275"/>
          <p14:tracePt t="3700" x="2994025" y="3470275"/>
          <p14:tracePt t="3708" x="3001963" y="3470275"/>
          <p14:tracePt t="3715" x="3009900" y="3478213"/>
          <p14:tracePt t="3722" x="3025775" y="3486150"/>
          <p14:tracePt t="3730" x="3051175" y="3494088"/>
          <p14:tracePt t="3739" x="3082925" y="3503613"/>
          <p14:tracePt t="3745" x="3116263" y="3519488"/>
          <p14:tracePt t="3752" x="3149600" y="3527425"/>
          <p14:tracePt t="3762" x="3206750" y="3543300"/>
          <p14:tracePt t="3767" x="3255963" y="3560763"/>
          <p14:tracePt t="3776" x="3328988" y="3592513"/>
          <p14:tracePt t="3781" x="3370263" y="3602038"/>
          <p14:tracePt t="3788" x="3427413" y="3625850"/>
          <p14:tracePt t="3797" x="3476625" y="3625850"/>
          <p14:tracePt t="3805" x="3517900" y="3633788"/>
          <p14:tracePt t="3811" x="3551238" y="3633788"/>
          <p14:tracePt t="3821" x="3559175" y="3633788"/>
          <p14:tracePt t="3826" x="3592513" y="3633788"/>
          <p14:tracePt t="3834" x="3608388" y="3633788"/>
          <p14:tracePt t="3841" x="3624263" y="3625850"/>
          <p14:tracePt t="3849" x="3633788" y="3617913"/>
          <p14:tracePt t="3855" x="3641725" y="3609975"/>
          <p14:tracePt t="3863" x="3649663" y="3609975"/>
          <p14:tracePt t="3872" x="3649663" y="3592513"/>
          <p14:tracePt t="3878" x="3657600" y="3584575"/>
          <p14:tracePt t="3888" x="3665538" y="3584575"/>
          <p14:tracePt t="3893" x="3665538" y="3576638"/>
          <p14:tracePt t="3901" x="3673475" y="3568700"/>
          <p14:tracePt t="3922" x="3673475" y="3552825"/>
          <p14:tracePt t="3930" x="3673475" y="3543300"/>
          <p14:tracePt t="3945" x="3673475" y="3535363"/>
          <p14:tracePt t="3960" x="3673475" y="3527425"/>
          <p14:tracePt t="3997" x="3673475" y="3519488"/>
          <p14:tracePt t="4153" x="3673475" y="3527425"/>
          <p14:tracePt t="4160" x="3673475" y="3535363"/>
          <p14:tracePt t="4169" x="3673475" y="3543300"/>
          <p14:tracePt t="4175" x="3681413" y="3560763"/>
          <p14:tracePt t="4183" x="3690938" y="3576638"/>
          <p14:tracePt t="4191" x="3698875" y="3584575"/>
          <p14:tracePt t="4198" x="3714750" y="3602038"/>
          <p14:tracePt t="4206" x="3722688" y="3617913"/>
          <p14:tracePt t="4212" x="3730625" y="3633788"/>
          <p14:tracePt t="4221" x="3740150" y="3633788"/>
          <p14:tracePt t="4227" x="3756025" y="3641725"/>
          <p14:tracePt t="4235" x="3756025" y="3651250"/>
          <p14:tracePt t="4241" x="3763963" y="3651250"/>
          <p14:tracePt t="4249" x="3771900" y="3651250"/>
          <p14:tracePt t="4258" x="3789363" y="3651250"/>
          <p14:tracePt t="4264" x="3797300" y="3651250"/>
          <p14:tracePt t="4272" x="3805238" y="3651250"/>
          <p14:tracePt t="4288" x="3813175" y="3651250"/>
          <p14:tracePt t="4294" x="3821113" y="3641725"/>
          <p14:tracePt t="4309" x="3821113" y="3633788"/>
          <p14:tracePt t="4316" x="3829050" y="3617913"/>
          <p14:tracePt t="4325" x="3838575" y="3609975"/>
          <p14:tracePt t="4331" x="3838575" y="3602038"/>
          <p14:tracePt t="4339" x="3838575" y="3584575"/>
          <p14:tracePt t="4360" x="3838575" y="3568700"/>
          <p14:tracePt t="4375" x="3838575" y="3560763"/>
          <p14:tracePt t="4421" x="3846513" y="3560763"/>
          <p14:tracePt t="4465" x="3854450" y="3560763"/>
          <p14:tracePt t="4487" x="3862388" y="3560763"/>
          <p14:tracePt t="4503" x="3870325" y="3560763"/>
          <p14:tracePt t="4532" x="3878263" y="3560763"/>
          <p14:tracePt t="4538" x="3887788" y="3568700"/>
          <p14:tracePt t="4555" x="3895725" y="3568700"/>
          <p14:tracePt t="4561" x="3903663" y="3568700"/>
          <p14:tracePt t="4570" x="3911600" y="3568700"/>
          <p14:tracePt t="4575" x="3919538" y="3568700"/>
          <p14:tracePt t="4583" x="3937000" y="3568700"/>
          <p14:tracePt t="4591" x="3944938" y="3568700"/>
          <p14:tracePt t="4598" x="3960813" y="3576638"/>
          <p14:tracePt t="4605" x="3986213" y="3576638"/>
          <p14:tracePt t="4613" x="4002088" y="3576638"/>
          <p14:tracePt t="4621" x="4035425" y="3584575"/>
          <p14:tracePt t="4628" x="4059238" y="3592513"/>
          <p14:tracePt t="4635" x="4092575" y="3609975"/>
          <p14:tracePt t="4644" x="4133850" y="3617913"/>
          <p14:tracePt t="4650" x="4165600" y="3625850"/>
          <p14:tracePt t="4659" x="4222750" y="3633788"/>
          <p14:tracePt t="4665" x="4271963" y="3641725"/>
          <p14:tracePt t="4673" x="4354513" y="3651250"/>
          <p14:tracePt t="4680" x="4437063" y="3651250"/>
          <p14:tracePt t="4688" x="4502150" y="3651250"/>
          <p14:tracePt t="4694" x="4559300" y="3651250"/>
          <p14:tracePt t="4704" x="4600575" y="3651250"/>
          <p14:tracePt t="4709" x="4649788" y="3625850"/>
          <p14:tracePt t="4718" x="4706938" y="3602038"/>
          <p14:tracePt t="4725" x="4756150" y="3592513"/>
          <p14:tracePt t="4731" x="4797425" y="3584575"/>
          <p14:tracePt t="4740" x="4830763" y="3576638"/>
          <p14:tracePt t="4746" x="4854575" y="3568700"/>
          <p14:tracePt t="4754" x="4887913" y="3568700"/>
          <p14:tracePt t="4762" x="4903788" y="3568700"/>
          <p14:tracePt t="4771" x="4937125" y="3568700"/>
          <p14:tracePt t="4776" x="4978400" y="3568700"/>
          <p14:tracePt t="4784" x="5019675" y="3568700"/>
          <p14:tracePt t="4791" x="5051425" y="3568700"/>
          <p14:tracePt t="4798" x="5108575" y="3592513"/>
          <p14:tracePt t="4806" x="5167313" y="3602038"/>
          <p14:tracePt t="4813" x="5240338" y="3609975"/>
          <p14:tracePt t="4822" x="5297488" y="3617913"/>
          <p14:tracePt t="4828" x="5364163" y="3625850"/>
          <p14:tracePt t="4838" x="5429250" y="3641725"/>
          <p14:tracePt t="4843" x="5453063" y="3641725"/>
          <p14:tracePt t="4853" x="5478463" y="3641725"/>
          <p14:tracePt t="4862" x="5502275" y="3641725"/>
          <p14:tracePt t="4873" x="5527675" y="3651250"/>
          <p14:tracePt t="4882" x="5535613" y="3659188"/>
          <p14:tracePt t="4898" x="5543550" y="3667125"/>
          <p14:tracePt t="4919" x="5551488" y="3667125"/>
          <p14:tracePt t="5185" x="5543550" y="3675063"/>
          <p14:tracePt t="5192" x="5543550" y="3683000"/>
          <p14:tracePt t="5199" x="5527675" y="3690938"/>
          <p14:tracePt t="5207" x="5510213" y="3690938"/>
          <p14:tracePt t="5221" x="5494338" y="3690938"/>
          <p14:tracePt t="5230" x="5486400" y="3690938"/>
          <p14:tracePt t="5239" x="5470525" y="3690938"/>
          <p14:tracePt t="5244" x="5453063" y="3690938"/>
          <p14:tracePt t="5258" x="5437188" y="3683000"/>
          <p14:tracePt t="5266" x="5421313" y="3667125"/>
          <p14:tracePt t="5274" x="5403850" y="3659188"/>
          <p14:tracePt t="5280" x="5403850" y="3651250"/>
          <p14:tracePt t="5288" x="5395913" y="3641725"/>
          <p14:tracePt t="5296" x="5387975" y="3625850"/>
          <p14:tracePt t="5304" x="5380038" y="3625850"/>
          <p14:tracePt t="5310" x="5380038" y="3617913"/>
          <p14:tracePt t="5326" x="5380038" y="3609975"/>
          <p14:tracePt t="5356" x="5380038" y="3602038"/>
          <p14:tracePt t="5385" x="5380038" y="3592513"/>
          <p14:tracePt t="5393" x="5380038" y="3584575"/>
          <p14:tracePt t="5400" x="5380038" y="3576638"/>
          <p14:tracePt t="5408" x="5380038" y="3560763"/>
          <p14:tracePt t="5414" x="5387975" y="3519488"/>
          <p14:tracePt t="5422" x="5403850" y="3436938"/>
          <p14:tracePt t="5429" x="5453063" y="3363913"/>
          <p14:tracePt t="5437" x="5478463" y="3289300"/>
          <p14:tracePt t="5444" x="5519738" y="3240088"/>
          <p14:tracePt t="5453" x="5535613" y="3206750"/>
          <p14:tracePt t="5459" x="5551488" y="3182938"/>
          <p14:tracePt t="5467" x="5559425" y="3175000"/>
          <p14:tracePt t="5475" x="5568950" y="3167063"/>
          <p14:tracePt t="5504" x="5576888" y="3167063"/>
          <p14:tracePt t="5519" x="5584825" y="3167063"/>
          <p14:tracePt t="11872" x="5576888" y="3167063"/>
          <p14:tracePt t="11879" x="5551488" y="3157538"/>
          <p14:tracePt t="11887" x="5527675" y="3149600"/>
          <p14:tracePt t="11893" x="5494338" y="3141663"/>
          <p14:tracePt t="11901" x="5445125" y="3133725"/>
          <p14:tracePt t="11908" x="5429250" y="3117850"/>
          <p14:tracePt t="11917" x="5395913" y="3100388"/>
          <p14:tracePt t="11923" x="5330825" y="3084513"/>
          <p14:tracePt t="11932" x="5248275" y="3059113"/>
          <p14:tracePt t="11937" x="5084763" y="3009900"/>
          <p14:tracePt t="11953" x="4625975" y="2822575"/>
          <p14:tracePt t="11959" x="4214813" y="2633663"/>
          <p14:tracePt t="11968" x="3895725" y="2452688"/>
          <p14:tracePt t="11974" x="3592513" y="2289175"/>
          <p14:tracePt t="11982" x="3362325" y="2108200"/>
          <p14:tracePt t="11989" x="3043238" y="1828800"/>
          <p14:tracePt t="11998" x="2779713" y="1558925"/>
          <p14:tracePt t="12006" x="2484438" y="1263650"/>
          <p14:tracePt t="12012" x="2263775" y="1049338"/>
          <p14:tracePt t="12020" x="2074863" y="771525"/>
          <p14:tracePt t="12026" x="1862138" y="458788"/>
          <p14:tracePt t="12034" x="1730375" y="287338"/>
          <p14:tracePt t="12041" x="1590675" y="139700"/>
          <p14:tracePt t="12050" x="1509713" y="571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284100" y="307975"/>
            <a:ext cx="2479800" cy="426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Types of VR</a:t>
            </a:r>
            <a:endParaRPr/>
          </a:p>
        </p:txBody>
      </p:sp>
      <p:sp>
        <p:nvSpPr>
          <p:cNvPr id="134" name="Google Shape;134;p24"/>
          <p:cNvSpPr txBox="1">
            <a:spLocks noGrp="1"/>
          </p:cNvSpPr>
          <p:nvPr>
            <p:ph type="body" idx="1"/>
          </p:nvPr>
        </p:nvSpPr>
        <p:spPr>
          <a:xfrm>
            <a:off x="3381100" y="307975"/>
            <a:ext cx="5451300" cy="426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i="1"/>
              <a:t>Factory Training </a:t>
            </a:r>
            <a:endParaRPr b="1" i="1"/>
          </a:p>
          <a:p>
            <a:pPr marL="0" lvl="0" indent="0" algn="l" rtl="0">
              <a:spcBef>
                <a:spcPts val="1600"/>
              </a:spcBef>
              <a:spcAft>
                <a:spcPts val="0"/>
              </a:spcAft>
              <a:buNone/>
            </a:pPr>
            <a:r>
              <a:rPr lang="en"/>
              <a:t>VR allows potential workers train in real-life simulations to prevent any real danger.</a:t>
            </a:r>
            <a:endParaRPr/>
          </a:p>
          <a:p>
            <a:pPr marL="0" lvl="0" indent="0" algn="l" rtl="0">
              <a:spcBef>
                <a:spcPts val="1600"/>
              </a:spcBef>
              <a:spcAft>
                <a:spcPts val="0"/>
              </a:spcAft>
              <a:buNone/>
            </a:pPr>
            <a:r>
              <a:rPr lang="en" b="1" i="1"/>
              <a:t>Immersive Shopping</a:t>
            </a:r>
            <a:endParaRPr b="1" i="1"/>
          </a:p>
          <a:p>
            <a:pPr marL="0" lvl="0" indent="0" algn="l" rtl="0">
              <a:spcBef>
                <a:spcPts val="1600"/>
              </a:spcBef>
              <a:spcAft>
                <a:spcPts val="1600"/>
              </a:spcAft>
              <a:buNone/>
            </a:pPr>
            <a:r>
              <a:rPr lang="en"/>
              <a:t>a shopper who is interested in buying furniture can use VR to test out couches and chairs they’re interested in, while AI can introduce a virtual sales associate who could make recommendations, answer questions, and even complete a sale.</a:t>
            </a:r>
            <a:endParaRPr i="1"/>
          </a:p>
        </p:txBody>
      </p:sp>
      <p:pic>
        <p:nvPicPr>
          <p:cNvPr id="6" name="Audio 5">
            <a:hlinkClick r:id="" action="ppaction://media"/>
            <a:extLst>
              <a:ext uri="{FF2B5EF4-FFF2-40B4-BE49-F238E27FC236}">
                <a16:creationId xmlns:a16="http://schemas.microsoft.com/office/drawing/2014/main" id="{0DC5C2B1-AD02-42D7-BECB-9A64AF66B2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211"/>
    </mc:Choice>
    <mc:Fallback xmlns="">
      <p:transition spd="slow" advTm="2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80" x="1155700" y="1501775"/>
          <p14:tracePt t="693" x="1155700" y="1484313"/>
          <p14:tracePt t="701" x="1155700" y="1476375"/>
          <p14:tracePt t="716" x="1155700" y="1468438"/>
          <p14:tracePt t="724" x="1155700" y="1460500"/>
          <p14:tracePt t="740" x="1155700" y="1452563"/>
          <p14:tracePt t="745" x="1165225" y="1452563"/>
          <p14:tracePt t="754" x="1181100" y="1443038"/>
          <p14:tracePt t="761" x="1181100" y="1435100"/>
          <p14:tracePt t="768" x="1196975" y="1427163"/>
          <p14:tracePt t="776" x="1214438" y="1411288"/>
          <p14:tracePt t="782" x="1222375" y="1403350"/>
          <p14:tracePt t="791" x="1246188" y="1385888"/>
          <p14:tracePt t="798" x="1263650" y="1377950"/>
          <p14:tracePt t="807" x="1287463" y="1362075"/>
          <p14:tracePt t="812" x="1295400" y="1362075"/>
          <p14:tracePt t="820" x="1312863" y="1354138"/>
          <p14:tracePt t="828" x="1336675" y="1336675"/>
          <p14:tracePt t="835" x="1352550" y="1328738"/>
          <p14:tracePt t="842" x="1377950" y="1320800"/>
          <p14:tracePt t="849" x="1443038" y="1287463"/>
          <p14:tracePt t="857" x="1533525" y="1238250"/>
          <p14:tracePt t="864" x="1631950" y="1189038"/>
          <p14:tracePt t="873" x="1730375" y="1147763"/>
          <p14:tracePt t="879" x="1812925" y="1123950"/>
          <p14:tracePt t="889" x="1901825" y="1116013"/>
          <p14:tracePt t="894" x="1951038" y="1116013"/>
          <p14:tracePt t="901" x="2009775" y="1116013"/>
          <p14:tracePt t="910" x="2041525" y="1116013"/>
          <p14:tracePt t="917" x="2066925" y="1116013"/>
          <p14:tracePt t="931" x="2090738" y="1116013"/>
          <p14:tracePt t="947" x="2098675" y="1116013"/>
          <p14:tracePt t="961" x="2108200" y="1116013"/>
          <p14:tracePt t="1095" x="2116138" y="1116013"/>
          <p14:tracePt t="1102" x="2124075" y="1116013"/>
          <p14:tracePt t="1110" x="2157413" y="1116013"/>
          <p14:tracePt t="1116" x="2214563" y="1098550"/>
          <p14:tracePt t="1124" x="2312988" y="1074738"/>
          <p14:tracePt t="1131" x="2435225" y="1041400"/>
          <p14:tracePt t="1140" x="2616200" y="1009650"/>
          <p14:tracePt t="1146" x="2738438" y="984250"/>
          <p14:tracePt t="1154" x="2960688" y="942975"/>
          <p14:tracePt t="1164" x="3206750" y="877888"/>
          <p14:tracePt t="1169" x="3649663" y="763588"/>
          <p14:tracePt t="1177" x="4059238" y="647700"/>
          <p14:tracePt t="1183" x="4362450" y="582613"/>
          <p14:tracePt t="1190" x="4691063" y="517525"/>
          <p14:tracePt t="1198" x="4830763" y="492125"/>
          <p14:tracePt t="1206" x="4929188" y="484188"/>
          <p14:tracePt t="1214" x="4994275" y="484188"/>
          <p14:tracePt t="1220" x="5027613" y="484188"/>
          <p14:tracePt t="1228" x="5051425" y="484188"/>
          <p14:tracePt t="1237" x="5068888" y="484188"/>
          <p14:tracePt t="1242" x="5084763" y="484188"/>
          <p14:tracePt t="1250" x="5092700" y="484188"/>
          <p14:tracePt t="1256" x="5100638" y="484188"/>
          <p14:tracePt t="1265" x="5108575" y="484188"/>
          <p14:tracePt t="1481" x="5118100" y="484188"/>
          <p14:tracePt t="1489" x="5126038" y="484188"/>
          <p14:tracePt t="1495" x="5133975" y="484188"/>
          <p14:tracePt t="1503" x="5157788" y="484188"/>
          <p14:tracePt t="1510" x="5199063" y="492125"/>
          <p14:tracePt t="1517" x="5232400" y="500063"/>
          <p14:tracePt t="1524" x="5289550" y="508000"/>
          <p14:tracePt t="1532" x="5322888" y="517525"/>
          <p14:tracePt t="1542" x="5354638" y="525463"/>
          <p14:tracePt t="1549" x="5380038" y="533400"/>
          <p14:tracePt t="1556" x="5395913" y="533400"/>
          <p14:tracePt t="1562" x="5413375" y="541338"/>
          <p14:tracePt t="1570" x="5437188" y="541338"/>
          <p14:tracePt t="1578" x="5445125" y="541338"/>
          <p14:tracePt t="1584" x="5470525" y="541338"/>
          <p14:tracePt t="1591" x="5478463" y="541338"/>
          <p14:tracePt t="1600" x="5502275" y="541338"/>
          <p14:tracePt t="1607" x="5519738" y="541338"/>
          <p14:tracePt t="1614" x="5527675" y="541338"/>
          <p14:tracePt t="1623" x="5535613" y="541338"/>
          <p14:tracePt t="1628" x="5551488" y="541338"/>
          <p14:tracePt t="1636" x="5551488" y="549275"/>
          <p14:tracePt t="1643" x="5551488" y="557213"/>
          <p14:tracePt t="1651" x="5559425" y="557213"/>
          <p14:tracePt t="1688" x="5559425" y="566738"/>
          <p14:tracePt t="1733" x="5559425" y="574675"/>
          <p14:tracePt t="1747" x="5559425" y="582613"/>
          <p14:tracePt t="1756" x="5551488" y="582613"/>
          <p14:tracePt t="1770" x="5543550" y="582613"/>
          <p14:tracePt t="1785" x="5535613" y="590550"/>
          <p14:tracePt t="1791" x="5527675" y="598488"/>
          <p14:tracePt t="1799" x="5519738" y="606425"/>
          <p14:tracePt t="1806" x="5510213" y="615950"/>
          <p14:tracePt t="1814" x="5494338" y="631825"/>
          <p14:tracePt t="1823" x="5486400" y="647700"/>
          <p14:tracePt t="1829" x="5462588" y="665163"/>
          <p14:tracePt t="1837" x="5453063" y="673100"/>
          <p14:tracePt t="1846" x="5429250" y="681038"/>
          <p14:tracePt t="1851" x="5413375" y="688975"/>
          <p14:tracePt t="1859" x="5387975" y="696913"/>
          <p14:tracePt t="1866" x="5380038" y="696913"/>
          <p14:tracePt t="1873" x="5346700" y="696913"/>
          <p14:tracePt t="1881" x="5322888" y="696913"/>
          <p14:tracePt t="1890" x="5297488" y="696913"/>
          <p14:tracePt t="1896" x="5240338" y="696913"/>
          <p14:tracePt t="1904" x="5191125" y="696913"/>
          <p14:tracePt t="1922" x="5059363" y="704850"/>
          <p14:tracePt t="1925" x="5010150" y="722313"/>
          <p14:tracePt t="1933" x="4978400" y="738188"/>
          <p14:tracePt t="1942" x="4960938" y="754063"/>
          <p14:tracePt t="1947" x="4945063" y="771525"/>
          <p14:tracePt t="1956" x="4921250" y="787400"/>
          <p14:tracePt t="1962" x="4911725" y="803275"/>
          <p14:tracePt t="1973" x="4895850" y="812800"/>
          <p14:tracePt t="1978" x="4887913" y="812800"/>
          <p14:tracePt t="1985" x="4872038" y="828675"/>
          <p14:tracePt t="1994" x="4862513" y="836613"/>
          <p14:tracePt t="2000" x="4854575" y="844550"/>
          <p14:tracePt t="2015" x="4838700" y="852488"/>
          <p14:tracePt t="2023" x="4822825" y="862013"/>
          <p14:tracePt t="2029" x="4805363" y="869950"/>
          <p14:tracePt t="2037" x="4789488" y="885825"/>
          <p14:tracePt t="2047" x="4764088" y="901700"/>
          <p14:tracePt t="2052" x="4740275" y="919163"/>
          <p14:tracePt t="2060" x="4714875" y="919163"/>
          <p14:tracePt t="2067" x="4706938" y="927100"/>
          <p14:tracePt t="2073" x="4683125" y="935038"/>
          <p14:tracePt t="2081" x="4665663" y="942975"/>
          <p14:tracePt t="2089" x="4657725" y="942975"/>
          <p14:tracePt t="2096" x="4641850" y="950913"/>
          <p14:tracePt t="2103" x="4625975" y="960438"/>
          <p14:tracePt t="2114" x="4608513" y="960438"/>
          <p14:tracePt t="2118" x="4600575" y="968375"/>
          <p14:tracePt t="2127" x="4576763" y="968375"/>
          <p14:tracePt t="2133" x="4543425" y="968375"/>
          <p14:tracePt t="2141" x="4510088" y="968375"/>
          <p14:tracePt t="2148" x="4468813" y="968375"/>
          <p14:tracePt t="2156" x="4429125" y="968375"/>
          <p14:tracePt t="2163" x="4370388" y="976313"/>
          <p14:tracePt t="2171" x="4313238" y="984250"/>
          <p14:tracePt t="2178" x="4240213" y="992188"/>
          <p14:tracePt t="2186" x="4198938" y="1000125"/>
          <p14:tracePt t="2194" x="4157663" y="1000125"/>
          <p14:tracePt t="2200" x="4124325" y="1009650"/>
          <p14:tracePt t="2207" x="4100513" y="1009650"/>
          <p14:tracePt t="2215" x="4092575" y="1009650"/>
          <p14:tracePt t="2223" x="4084638" y="1009650"/>
          <p14:tracePt t="2229" x="4075113" y="1009650"/>
          <p14:tracePt t="2239" x="4067175" y="1009650"/>
          <p14:tracePt t="4296" x="4084638" y="1017588"/>
          <p14:tracePt t="4307" x="4100513" y="1033463"/>
          <p14:tracePt t="4315" x="4116388" y="1049338"/>
          <p14:tracePt t="4322" x="4141788" y="1058863"/>
          <p14:tracePt t="4330" x="4173538" y="1074738"/>
          <p14:tracePt t="4337" x="4206875" y="1098550"/>
          <p14:tracePt t="4345" x="4256088" y="1116013"/>
          <p14:tracePt t="4354" x="4305300" y="1131888"/>
          <p14:tracePt t="4360" x="4346575" y="1147763"/>
          <p14:tracePt t="4368" x="4419600" y="1173163"/>
          <p14:tracePt t="4378" x="4468813" y="1181100"/>
          <p14:tracePt t="4381" x="4535488" y="1196975"/>
          <p14:tracePt t="4388" x="4600575" y="1222375"/>
          <p14:tracePt t="4396" x="4683125" y="1238250"/>
          <p14:tracePt t="4405" x="4756150" y="1255713"/>
          <p14:tracePt t="4412" x="4822825" y="1271588"/>
          <p14:tracePt t="4421" x="4895850" y="1271588"/>
          <p14:tracePt t="4426" x="4960938" y="1279525"/>
          <p14:tracePt t="4435" x="5010150" y="1287463"/>
          <p14:tracePt t="4440" x="5051425" y="1287463"/>
          <p14:tracePt t="4448" x="5092700" y="1304925"/>
          <p14:tracePt t="4457" x="5133975" y="1304925"/>
          <p14:tracePt t="4464" x="5167313" y="1304925"/>
          <p14:tracePt t="4472" x="5224463" y="1320800"/>
          <p14:tracePt t="4478" x="5265738" y="1320800"/>
          <p14:tracePt t="4488" x="5338763" y="1320800"/>
          <p14:tracePt t="4493" x="5403850" y="1320800"/>
          <p14:tracePt t="4503" x="5486400" y="1320800"/>
          <p14:tracePt t="4508" x="5559425" y="1320800"/>
          <p14:tracePt t="4516" x="5626100" y="1320800"/>
          <p14:tracePt t="4523" x="5699125" y="1320800"/>
          <p14:tracePt t="4530" x="5765800" y="1320800"/>
          <p14:tracePt t="4539" x="5846763" y="1312863"/>
          <p14:tracePt t="4545" x="5929313" y="1304925"/>
          <p14:tracePt t="4554" x="6011863" y="1304925"/>
          <p14:tracePt t="4559" x="6084888" y="1304925"/>
          <p14:tracePt t="4568" x="6149975" y="1304925"/>
          <p14:tracePt t="4576" x="6224588" y="1304925"/>
          <p14:tracePt t="4582" x="6248400" y="1295400"/>
          <p14:tracePt t="4590" x="6307138" y="1295400"/>
          <p14:tracePt t="4597" x="6338888" y="1295400"/>
          <p14:tracePt t="4606" x="6372225" y="1295400"/>
          <p14:tracePt t="4612" x="6413500" y="1287463"/>
          <p14:tracePt t="4621" x="6445250" y="1287463"/>
          <p14:tracePt t="4627" x="6486525" y="1287463"/>
          <p14:tracePt t="4635" x="6511925" y="1287463"/>
          <p14:tracePt t="4642" x="6543675" y="1287463"/>
          <p14:tracePt t="4649" x="6577013" y="1287463"/>
          <p14:tracePt t="4657" x="6610350" y="1287463"/>
          <p14:tracePt t="4664" x="6626225" y="1287463"/>
          <p14:tracePt t="4673" x="6651625" y="1287463"/>
          <p14:tracePt t="4678" x="6683375" y="1287463"/>
          <p14:tracePt t="4693" x="6732588" y="1287463"/>
          <p14:tracePt t="4702" x="6757988" y="1287463"/>
          <p14:tracePt t="4709" x="6781800" y="1287463"/>
          <p14:tracePt t="4716" x="6815138" y="1287463"/>
          <p14:tracePt t="4723" x="6848475" y="1287463"/>
          <p14:tracePt t="4731" x="6888163" y="1287463"/>
          <p14:tracePt t="4739" x="6929438" y="1287463"/>
          <p14:tracePt t="4746" x="6970713" y="1287463"/>
          <p14:tracePt t="4755" x="7004050" y="1287463"/>
          <p14:tracePt t="4760" x="7045325" y="1287463"/>
          <p14:tracePt t="4769" x="7077075" y="1287463"/>
          <p14:tracePt t="4775" x="7102475" y="1287463"/>
          <p14:tracePt t="4783" x="7126288" y="1279525"/>
          <p14:tracePt t="4790" x="7159625" y="1279525"/>
          <p14:tracePt t="4798" x="7192963" y="1279525"/>
          <p14:tracePt t="4805" x="7208838" y="1279525"/>
          <p14:tracePt t="4813" x="7232650" y="1279525"/>
          <p14:tracePt t="4821" x="7258050" y="1279525"/>
          <p14:tracePt t="4827" x="7273925" y="1279525"/>
          <p14:tracePt t="4835" x="7299325" y="1279525"/>
          <p14:tracePt t="4842" x="7323138" y="1279525"/>
          <p14:tracePt t="4850" x="7331075" y="1279525"/>
          <p14:tracePt t="4857" x="7348538" y="1279525"/>
          <p14:tracePt t="4866" x="7356475" y="1279525"/>
          <p14:tracePt t="4875" x="7372350" y="1279525"/>
          <p14:tracePt t="4882" x="7397750" y="1279525"/>
          <p14:tracePt t="4894" x="7429500" y="1279525"/>
          <p14:tracePt t="4902" x="7454900" y="1279525"/>
          <p14:tracePt t="4909" x="7486650" y="1279525"/>
          <p14:tracePt t="4917" x="7504113" y="1287463"/>
          <p14:tracePt t="4924" x="7527925" y="1287463"/>
          <p14:tracePt t="4931" x="7553325" y="1295400"/>
          <p14:tracePt t="4938" x="7561263" y="1295400"/>
          <p14:tracePt t="4945" x="7577138" y="1295400"/>
          <p14:tracePt t="4955" x="7585075" y="1295400"/>
          <p14:tracePt t="4960" x="7602538" y="1304925"/>
          <p14:tracePt t="4970" x="7618413" y="1304925"/>
          <p14:tracePt t="4975" x="7626350" y="1304925"/>
          <p14:tracePt t="4991" x="7634288" y="1312863"/>
          <p14:tracePt t="5006" x="7643813" y="1320800"/>
          <p14:tracePt t="5021" x="7643813" y="1328738"/>
          <p14:tracePt t="5058" x="7643813" y="1336675"/>
          <p14:tracePt t="5080" x="7643813" y="1344613"/>
          <p14:tracePt t="5124" x="7643813" y="1354138"/>
          <p14:tracePt t="5146" x="7643813" y="1362075"/>
          <p14:tracePt t="5206" x="7643813" y="1370013"/>
          <p14:tracePt t="5287" x="7643813" y="1377950"/>
          <p14:tracePt t="5325" x="7643813" y="1385888"/>
          <p14:tracePt t="5385" x="7643813" y="1393825"/>
          <p14:tracePt t="5406" x="7643813" y="1403350"/>
          <p14:tracePt t="5421" x="7643813" y="1411288"/>
          <p14:tracePt t="5429" x="7626350" y="1411288"/>
          <p14:tracePt t="5437" x="7610475" y="1411288"/>
          <p14:tracePt t="5443" x="7594600" y="1411288"/>
          <p14:tracePt t="5451" x="7577138" y="1411288"/>
          <p14:tracePt t="5458" x="7569200" y="1419225"/>
          <p14:tracePt t="5466" x="7545388" y="1419225"/>
          <p14:tracePt t="5474" x="7519988" y="1427163"/>
          <p14:tracePt t="5480" x="7486650" y="1435100"/>
          <p14:tracePt t="5489" x="7446963" y="1443038"/>
          <p14:tracePt t="5495" x="7348538" y="1468438"/>
          <p14:tracePt t="5504" x="7167563" y="1517650"/>
          <p14:tracePt t="5509" x="6888163" y="1582738"/>
          <p14:tracePt t="5517" x="6691313" y="1639888"/>
          <p14:tracePt t="5526" x="6445250" y="1706563"/>
          <p14:tracePt t="5533" x="6224588" y="1763713"/>
          <p14:tracePt t="5540" x="6100763" y="1779588"/>
          <p14:tracePt t="5547" x="5986463" y="1820863"/>
          <p14:tracePt t="5555" x="5913438" y="1838325"/>
          <p14:tracePt t="5562" x="5864225" y="1838325"/>
          <p14:tracePt t="5571" x="5830888" y="1846263"/>
          <p14:tracePt t="5577" x="5781675" y="1854200"/>
          <p14:tracePt t="5585" x="5765800" y="1854200"/>
          <p14:tracePt t="5593" x="5740400" y="1854200"/>
          <p14:tracePt t="5599" x="5716588" y="1854200"/>
          <p14:tracePt t="5614" x="5691188" y="1854200"/>
          <p14:tracePt t="5620" x="5675313" y="1854200"/>
          <p14:tracePt t="5628" x="5657850" y="1854200"/>
          <p14:tracePt t="5637" x="5641975" y="1846263"/>
          <p14:tracePt t="5651" x="5626100" y="1846263"/>
          <p14:tracePt t="5658" x="5618163" y="1838325"/>
          <p14:tracePt t="5666" x="5618163" y="1828800"/>
          <p14:tracePt t="5674" x="5608638" y="1828800"/>
          <p14:tracePt t="5681" x="5600700" y="1828800"/>
          <p14:tracePt t="5690" x="5592763" y="1828800"/>
          <p14:tracePt t="5696" x="5584825" y="1828800"/>
          <p14:tracePt t="5705" x="5576888" y="1820863"/>
          <p14:tracePt t="5710" x="5559425" y="1812925"/>
          <p14:tracePt t="5718" x="5535613" y="1804988"/>
          <p14:tracePt t="5726" x="5519738" y="1789113"/>
          <p14:tracePt t="5733" x="5502275" y="1779588"/>
          <p14:tracePt t="5742" x="5486400" y="1771650"/>
          <p14:tracePt t="5748" x="5478463" y="1763713"/>
          <p14:tracePt t="5756" x="5462588" y="1755775"/>
          <p14:tracePt t="5762" x="5462588" y="1747838"/>
          <p14:tracePt t="5777" x="5453063" y="1747838"/>
          <p14:tracePt t="6134" x="5462588" y="1747838"/>
          <p14:tracePt t="6141" x="5478463" y="1747838"/>
          <p14:tracePt t="6148" x="5519738" y="1747838"/>
          <p14:tracePt t="6156" x="5600700" y="1730375"/>
          <p14:tracePt t="6163" x="5699125" y="1730375"/>
          <p14:tracePt t="6170" x="5781675" y="1730375"/>
          <p14:tracePt t="6178" x="5846763" y="1730375"/>
          <p14:tracePt t="6188" x="5895975" y="1730375"/>
          <p14:tracePt t="6192" x="5921375" y="1730375"/>
          <p14:tracePt t="6201" x="5953125" y="1730375"/>
          <p14:tracePt t="6208" x="5978525" y="1739900"/>
          <p14:tracePt t="6215" x="5994400" y="1739900"/>
          <p14:tracePt t="6223" x="6011863" y="1739900"/>
          <p14:tracePt t="6230" x="6035675" y="1739900"/>
          <p14:tracePt t="6237" x="6061075" y="1739900"/>
          <p14:tracePt t="6245" x="6084888" y="1739900"/>
          <p14:tracePt t="6254" x="6110288" y="1739900"/>
          <p14:tracePt t="6259" x="6142038" y="1739900"/>
          <p14:tracePt t="6268" x="6167438" y="1739900"/>
          <p14:tracePt t="6275" x="6191250" y="1739900"/>
          <p14:tracePt t="6281" x="6224588" y="1739900"/>
          <p14:tracePt t="6289" x="6248400" y="1739900"/>
          <p14:tracePt t="6297" x="6265863" y="1739900"/>
          <p14:tracePt t="6304" x="6281738" y="1739900"/>
          <p14:tracePt t="6311" x="6289675" y="1739900"/>
          <p14:tracePt t="6321" x="6315075" y="1739900"/>
          <p14:tracePt t="6326" x="6330950" y="1739900"/>
          <p14:tracePt t="6334" x="6346825" y="1739900"/>
          <p14:tracePt t="6341" x="6364288" y="1739900"/>
          <p14:tracePt t="6348" x="6388100" y="1739900"/>
          <p14:tracePt t="6356" x="6396038" y="1747838"/>
          <p14:tracePt t="6363" x="6413500" y="1747838"/>
          <p14:tracePt t="6371" x="6429375" y="1747838"/>
          <p14:tracePt t="6378" x="6437313" y="1755775"/>
          <p14:tracePt t="6387" x="6445250" y="1755775"/>
          <p14:tracePt t="6393" x="6454775" y="1755775"/>
          <p14:tracePt t="6403" x="6462713" y="1755775"/>
          <p14:tracePt t="6408" x="6470650" y="1755775"/>
          <p14:tracePt t="6423" x="6478588" y="1755775"/>
          <p14:tracePt t="6431" x="6486525" y="1755775"/>
          <p14:tracePt t="6445" x="6503988" y="1755775"/>
          <p14:tracePt t="6454" x="6511925" y="1755775"/>
          <p14:tracePt t="6459" x="6527800" y="1755775"/>
          <p14:tracePt t="6469" x="6535738" y="1755775"/>
          <p14:tracePt t="6475" x="6543675" y="1755775"/>
          <p14:tracePt t="6482" x="6561138" y="1755775"/>
          <p14:tracePt t="6497" x="6569075" y="1755775"/>
          <p14:tracePt t="6503" x="6577013" y="1755775"/>
          <p14:tracePt t="6511" x="6584950" y="1755775"/>
          <p14:tracePt t="6549" x="6592888" y="1755775"/>
          <p14:tracePt t="6565" x="6602413" y="1755775"/>
          <p14:tracePt t="6676" x="6610350" y="1755775"/>
          <p14:tracePt t="6683" x="6618288" y="1747838"/>
          <p14:tracePt t="6691" x="6634163" y="1739900"/>
          <p14:tracePt t="6697" x="6667500" y="1739900"/>
          <p14:tracePt t="6705" x="6708775" y="1730375"/>
          <p14:tracePt t="6711" x="6757988" y="1722438"/>
          <p14:tracePt t="6720" x="6799263" y="1722438"/>
          <p14:tracePt t="6727" x="6831013" y="1714500"/>
          <p14:tracePt t="6736" x="6856413" y="1714500"/>
          <p14:tracePt t="6741" x="6880225" y="1706563"/>
          <p14:tracePt t="6750" x="6913563" y="1698625"/>
          <p14:tracePt t="6756" x="6937375" y="1689100"/>
          <p14:tracePt t="6764" x="6946900" y="1681163"/>
          <p14:tracePt t="6773" x="6970713" y="1673225"/>
          <p14:tracePt t="6778" x="6986588" y="1673225"/>
          <p14:tracePt t="6787" x="7011988" y="1665288"/>
          <p14:tracePt t="6794" x="7019925" y="1657350"/>
          <p14:tracePt t="6803" x="7035800" y="1649413"/>
          <p14:tracePt t="6809" x="7061200" y="1631950"/>
          <p14:tracePt t="6816" x="7061200" y="1624013"/>
          <p14:tracePt t="6824" x="7077075" y="1624013"/>
          <p14:tracePt t="6831" x="7085013" y="1616075"/>
          <p14:tracePt t="6839" x="7085013" y="1608138"/>
          <p14:tracePt t="6846" x="7094538" y="1608138"/>
          <p14:tracePt t="6854" x="7094538" y="1600200"/>
          <p14:tracePt t="6860" x="7102475" y="1600200"/>
          <p14:tracePt t="6875" x="7110413" y="1600200"/>
          <p14:tracePt t="7054" x="7102475" y="1600200"/>
          <p14:tracePt t="7062" x="7094538" y="1600200"/>
          <p14:tracePt t="7069" x="7027863" y="1600200"/>
          <p14:tracePt t="7076" x="6856413" y="1616075"/>
          <p14:tracePt t="7084" x="6683375" y="1624013"/>
          <p14:tracePt t="7092" x="6503988" y="1639888"/>
          <p14:tracePt t="7098" x="6216650" y="1673225"/>
          <p14:tracePt t="7107" x="5986463" y="1673225"/>
          <p14:tracePt t="7113" x="5815013" y="1681163"/>
          <p14:tracePt t="7121" x="5691188" y="1698625"/>
          <p14:tracePt t="7128" x="5576888" y="1706563"/>
          <p14:tracePt t="7137" x="5478463" y="1714500"/>
          <p14:tracePt t="7142" x="5364163" y="1714500"/>
          <p14:tracePt t="7152" x="5207000" y="1714500"/>
          <p14:tracePt t="7158" x="5076825" y="1714500"/>
          <p14:tracePt t="7165" x="4929188" y="1714500"/>
          <p14:tracePt t="7173" x="4846638" y="1714500"/>
          <p14:tracePt t="7180" x="4764088" y="1714500"/>
          <p14:tracePt t="7187" x="4691063" y="1722438"/>
          <p14:tracePt t="7194" x="4616450" y="1747838"/>
          <p14:tracePt t="7203" x="4559300" y="1763713"/>
          <p14:tracePt t="7209" x="4527550" y="1771650"/>
          <p14:tracePt t="7218" x="4468813" y="1797050"/>
          <p14:tracePt t="7224" x="4437063" y="1812925"/>
          <p14:tracePt t="7232" x="4403725" y="1828800"/>
          <p14:tracePt t="7241" x="4379913" y="1838325"/>
          <p14:tracePt t="7246" x="4346575" y="1846263"/>
          <p14:tracePt t="7252" x="4321175" y="1846263"/>
          <p14:tracePt t="7261" x="4313238" y="1854200"/>
          <p14:tracePt t="7269" x="4289425" y="1854200"/>
          <p14:tracePt t="7276" x="4271963" y="1854200"/>
          <p14:tracePt t="7291" x="4256088" y="1854200"/>
          <p14:tracePt t="7499" x="4248150" y="1862138"/>
          <p14:tracePt t="7506" x="4240213" y="1870075"/>
          <p14:tracePt t="7513" x="4232275" y="1870075"/>
          <p14:tracePt t="7520" x="4206875" y="1887538"/>
          <p14:tracePt t="7528" x="4191000" y="1895475"/>
          <p14:tracePt t="7536" x="4165600" y="1911350"/>
          <p14:tracePt t="7543" x="4149725" y="1919288"/>
          <p14:tracePt t="7552" x="4133850" y="1927225"/>
          <p14:tracePt t="7558" x="4108450" y="1927225"/>
          <p14:tracePt t="7567" x="4084638" y="1936750"/>
          <p14:tracePt t="7572" x="4067175" y="1944688"/>
          <p14:tracePt t="7580" x="4043363" y="1944688"/>
          <p14:tracePt t="7589" x="4010025" y="1952625"/>
          <p14:tracePt t="7595" x="3976688" y="1960563"/>
          <p14:tracePt t="7605" x="3937000" y="1968500"/>
          <p14:tracePt t="7610" x="3887788" y="1985963"/>
          <p14:tracePt t="7619" x="3854450" y="2001838"/>
          <p14:tracePt t="7625" x="3821113" y="2017713"/>
          <p14:tracePt t="7633" x="3797300" y="2025650"/>
          <p14:tracePt t="7641" x="3771900" y="2043113"/>
          <p14:tracePt t="7647" x="3756025" y="2058988"/>
          <p14:tracePt t="7656" x="3740150" y="2066925"/>
          <p14:tracePt t="7662" x="3722688" y="2066925"/>
          <p14:tracePt t="7677" x="3714750" y="2066925"/>
          <p14:tracePt t="7686" x="3698875" y="2074863"/>
          <p14:tracePt t="7721" x="3690938" y="2074863"/>
          <p14:tracePt t="7811" x="3698875" y="2074863"/>
          <p14:tracePt t="7818" x="3706813" y="2074863"/>
          <p14:tracePt t="7825" x="3714750" y="2074863"/>
          <p14:tracePt t="7840" x="3740150" y="2074863"/>
          <p14:tracePt t="7847" x="3779838" y="2074863"/>
          <p14:tracePt t="7855" x="3862388" y="2074863"/>
          <p14:tracePt t="7863" x="3968750" y="2074863"/>
          <p14:tracePt t="7870" x="4191000" y="2124075"/>
          <p14:tracePt t="7877" x="4313238" y="2165350"/>
          <p14:tracePt t="7887" x="4452938" y="2206625"/>
          <p14:tracePt t="7892" x="4567238" y="2239963"/>
          <p14:tracePt t="7899" x="4649788" y="2281238"/>
          <p14:tracePt t="7909" x="4781550" y="2305050"/>
          <p14:tracePt t="7920" x="4862513" y="2338388"/>
          <p14:tracePt t="7925" x="4937125" y="2354263"/>
          <p14:tracePt t="7929" x="4986338" y="2370138"/>
          <p14:tracePt t="7936" x="5051425" y="2395538"/>
          <p14:tracePt t="7944" x="5108575" y="2403475"/>
          <p14:tracePt t="7952" x="5133975" y="2403475"/>
          <p14:tracePt t="7958" x="5175250" y="2411413"/>
          <p14:tracePt t="7968" x="5199063" y="2419350"/>
          <p14:tracePt t="7973" x="5232400" y="2428875"/>
          <p14:tracePt t="7982" x="5240338" y="2428875"/>
          <p14:tracePt t="7990" x="5256213" y="2428875"/>
          <p14:tracePt t="7996" x="5281613" y="2428875"/>
          <p14:tracePt t="8011" x="5297488" y="2428875"/>
          <p14:tracePt t="8026" x="5305425" y="2428875"/>
          <p14:tracePt t="8036" x="5314950" y="2428875"/>
          <p14:tracePt t="8040" x="5322888" y="2428875"/>
          <p14:tracePt t="8049" x="5346700" y="2419350"/>
          <p14:tracePt t="8055" x="5372100" y="2411413"/>
          <p14:tracePt t="8064" x="5413375" y="2387600"/>
          <p14:tracePt t="8069" x="5445125" y="2370138"/>
          <p14:tracePt t="8078" x="5494338" y="2354263"/>
          <p14:tracePt t="8087" x="5527675" y="2346325"/>
          <p14:tracePt t="8092" x="5551488" y="2330450"/>
          <p14:tracePt t="8102" x="5576888" y="2320925"/>
          <p14:tracePt t="8107" x="5584825" y="2312988"/>
          <p14:tracePt t="8115" x="5608638" y="2305050"/>
          <p14:tracePt t="8126" x="5618163" y="2297113"/>
          <p14:tracePt t="8136" x="5626100" y="2297113"/>
          <p14:tracePt t="8153" x="5634038" y="2297113"/>
          <p14:tracePt t="8169" x="5641975" y="2297113"/>
          <p14:tracePt t="8353" x="5634038" y="2297113"/>
          <p14:tracePt t="8360" x="5608638" y="2297113"/>
          <p14:tracePt t="8368" x="5592763" y="2297113"/>
          <p14:tracePt t="8375" x="5551488" y="2297113"/>
          <p14:tracePt t="8382" x="5478463" y="2297113"/>
          <p14:tracePt t="8390" x="5314950" y="2297113"/>
          <p14:tracePt t="8397" x="5035550" y="2297113"/>
          <p14:tracePt t="8404" x="4862513" y="2297113"/>
          <p14:tracePt t="8411" x="4699000" y="2338388"/>
          <p14:tracePt t="8421" x="4592638" y="2362200"/>
          <p14:tracePt t="8426" x="4518025" y="2362200"/>
          <p14:tracePt t="8436" x="4468813" y="2362200"/>
          <p14:tracePt t="8442" x="4419600" y="2370138"/>
          <p14:tracePt t="8449" x="4387850" y="2370138"/>
          <p14:tracePt t="8457" x="4379913" y="2370138"/>
          <p14:tracePt t="8463" x="4354513" y="2370138"/>
          <p14:tracePt t="8471" x="4346575" y="2370138"/>
          <p14:tracePt t="8479" x="4338638" y="2370138"/>
          <p14:tracePt t="8486" x="4330700" y="2370138"/>
          <p14:tracePt t="8494" x="4321175" y="2370138"/>
          <p14:tracePt t="8504" x="4313238" y="2370138"/>
          <p14:tracePt t="8508" x="4305300" y="2370138"/>
          <p14:tracePt t="8538" x="4297363" y="2370138"/>
          <p14:tracePt t="8545" x="4297363" y="2379663"/>
          <p14:tracePt t="8553" x="4289425" y="2379663"/>
          <p14:tracePt t="8561" x="4289425" y="2387600"/>
          <p14:tracePt t="8569" x="4281488" y="2395538"/>
          <p14:tracePt t="8590" x="4281488" y="2403475"/>
          <p14:tracePt t="8598" x="4281488" y="2411413"/>
          <p14:tracePt t="8612" x="4271963" y="2419350"/>
          <p14:tracePt t="8619" x="4264025" y="2428875"/>
          <p14:tracePt t="8627" x="4264025" y="2436813"/>
          <p14:tracePt t="8642" x="4256088" y="2436813"/>
          <p14:tracePt t="8649" x="4248150" y="2444750"/>
          <p14:tracePt t="8657" x="4240213" y="2452688"/>
          <p14:tracePt t="8671" x="4232275" y="2452688"/>
          <p14:tracePt t="8679" x="4222750" y="2460625"/>
          <p14:tracePt t="8693" x="4206875" y="2468563"/>
          <p14:tracePt t="8702" x="4191000" y="2468563"/>
          <p14:tracePt t="8708" x="4183063" y="2478088"/>
          <p14:tracePt t="8718" x="4157663" y="2486025"/>
          <p14:tracePt t="8723" x="4141788" y="2486025"/>
          <p14:tracePt t="8732" x="4133850" y="2486025"/>
          <p14:tracePt t="8737" x="4124325" y="2486025"/>
          <p14:tracePt t="8745" x="4116388" y="2486025"/>
          <p14:tracePt t="8753" x="4108450" y="2493963"/>
          <p14:tracePt t="8760" x="4100513" y="2493963"/>
          <p14:tracePt t="8768" x="4092575" y="2501900"/>
          <p14:tracePt t="8784" x="4084638" y="2501900"/>
          <p14:tracePt t="8790" x="4075113" y="2509838"/>
          <p14:tracePt t="8820" x="4067175" y="2517775"/>
          <p14:tracePt t="8835" x="4059238" y="2527300"/>
          <p14:tracePt t="8850" x="4059238" y="2535238"/>
          <p14:tracePt t="8865" x="4059238" y="2551113"/>
          <p14:tracePt t="8879" x="4059238" y="2566988"/>
          <p14:tracePt t="8887" x="4059238" y="2576513"/>
          <p14:tracePt t="8894" x="4059238" y="2592388"/>
          <p14:tracePt t="8902" x="4075113" y="2600325"/>
          <p14:tracePt t="8919" x="4133850" y="2641600"/>
          <p14:tracePt t="8924" x="4157663" y="2657475"/>
          <p14:tracePt t="8932" x="4173538" y="2665413"/>
          <p14:tracePt t="8941" x="4191000" y="2674938"/>
          <p14:tracePt t="8946" x="4214813" y="2682875"/>
          <p14:tracePt t="8955" x="4222750" y="2682875"/>
          <p14:tracePt t="8961" x="4232275" y="2690813"/>
          <p14:tracePt t="8969" x="4248150" y="2698750"/>
          <p14:tracePt t="8976" x="4256088" y="2698750"/>
          <p14:tracePt t="8991" x="4264025" y="2698750"/>
          <p14:tracePt t="9000" x="4271963" y="2698750"/>
          <p14:tracePt t="9013" x="4281488" y="2698750"/>
          <p14:tracePt t="9028" x="4289425" y="2698750"/>
          <p14:tracePt t="9043" x="4297363" y="2698750"/>
          <p14:tracePt t="9057" x="4305300" y="2698750"/>
          <p14:tracePt t="9066" x="4313238" y="2698750"/>
          <p14:tracePt t="9079" x="4321175" y="2698750"/>
          <p14:tracePt t="9087" x="4330700" y="2690813"/>
          <p14:tracePt t="9103" x="4346575" y="2682875"/>
          <p14:tracePt t="9109" x="4362450" y="2682875"/>
          <p14:tracePt t="9124" x="4379913" y="2682875"/>
          <p14:tracePt t="9132" x="4387850" y="2682875"/>
          <p14:tracePt t="9140" x="4395788" y="2682875"/>
          <p14:tracePt t="9146" x="4403725" y="2682875"/>
          <p14:tracePt t="9154" x="4411663" y="2682875"/>
          <p14:tracePt t="9161" x="4419600" y="2682875"/>
          <p14:tracePt t="9168" x="4429125" y="2682875"/>
          <p14:tracePt t="9176" x="4437063" y="2682875"/>
          <p14:tracePt t="9186" x="4437063" y="2674938"/>
          <p14:tracePt t="9190" x="4452938" y="2674938"/>
          <p14:tracePt t="9205" x="4460875" y="2674938"/>
          <p14:tracePt t="9214" x="4468813" y="2674938"/>
          <p14:tracePt t="9221" x="4478338" y="2674938"/>
          <p14:tracePt t="9243" x="4486275" y="2674938"/>
          <p14:tracePt t="9252" x="4502150" y="2674938"/>
          <p14:tracePt t="9257" x="4502150" y="2665413"/>
          <p14:tracePt t="9273" x="4510088" y="2665413"/>
          <p14:tracePt t="9280" x="4518025" y="2657475"/>
          <p14:tracePt t="9295" x="4527550" y="2657475"/>
          <p14:tracePt t="9302" x="4527550" y="2649538"/>
          <p14:tracePt t="9309" x="4535488" y="2625725"/>
          <p14:tracePt t="9318" x="4543425" y="2584450"/>
          <p14:tracePt t="9628" x="4551363" y="2584450"/>
          <p14:tracePt t="9651" x="4576763" y="2576513"/>
          <p14:tracePt t="9658" x="4592638" y="2576513"/>
          <p14:tracePt t="9667" x="4625975" y="2576513"/>
          <p14:tracePt t="9675" x="4649788" y="2576513"/>
          <p14:tracePt t="9680" x="4691063" y="2576513"/>
          <p14:tracePt t="9688" x="4724400" y="2576513"/>
          <p14:tracePt t="9695" x="4764088" y="2576513"/>
          <p14:tracePt t="9702" x="4789488" y="2576513"/>
          <p14:tracePt t="9710" x="4813300" y="2576513"/>
          <p14:tracePt t="9718" x="4846638" y="2576513"/>
          <p14:tracePt t="9726" x="4887913" y="2592388"/>
          <p14:tracePt t="9734" x="4937125" y="2600325"/>
          <p14:tracePt t="9740" x="4994275" y="2608263"/>
          <p14:tracePt t="9748" x="5035550" y="2608263"/>
          <p14:tracePt t="9756" x="5100638" y="2608263"/>
          <p14:tracePt t="9762" x="5157788" y="2608263"/>
          <p14:tracePt t="9768" x="5216525" y="2616200"/>
          <p14:tracePt t="9776" x="5273675" y="2616200"/>
          <p14:tracePt t="9785" x="5330825" y="2625725"/>
          <p14:tracePt t="9792" x="5413375" y="2633663"/>
          <p14:tracePt t="9801" x="5494338" y="2633663"/>
          <p14:tracePt t="9806" x="5600700" y="2649538"/>
          <p14:tracePt t="9815" x="5716588" y="2657475"/>
          <p14:tracePt t="9822" x="5781675" y="2657475"/>
          <p14:tracePt t="9828" x="5864225" y="2657475"/>
          <p14:tracePt t="9836" x="5895975" y="2657475"/>
          <p14:tracePt t="9844" x="5937250" y="2657475"/>
          <p14:tracePt t="9851" x="5978525" y="2657475"/>
          <p14:tracePt t="9858" x="6011863" y="2657475"/>
          <p14:tracePt t="9868" x="6043613" y="2657475"/>
          <p14:tracePt t="9874" x="6061075" y="2665413"/>
          <p14:tracePt t="9881" x="6084888" y="2674938"/>
          <p14:tracePt t="9888" x="6110288" y="2674938"/>
          <p14:tracePt t="9895" x="6142038" y="2682875"/>
          <p14:tracePt t="9904" x="6149975" y="2682875"/>
          <p14:tracePt t="9918" x="6199188" y="2682875"/>
          <p14:tracePt t="9927" x="6208713" y="2682875"/>
          <p14:tracePt t="9935" x="6232525" y="2682875"/>
          <p14:tracePt t="9940" x="6240463" y="2682875"/>
          <p14:tracePt t="9947" x="6265863" y="2682875"/>
          <p14:tracePt t="9955" x="6273800" y="2682875"/>
          <p14:tracePt t="9963" x="6281738" y="2682875"/>
          <p14:tracePt t="9969" x="6289675" y="2682875"/>
          <p14:tracePt t="9977" x="6307138" y="2682875"/>
          <p14:tracePt t="9992" x="6323013" y="2682875"/>
          <p14:tracePt t="10001" x="6330950" y="2682875"/>
          <p14:tracePt t="10006" x="6346825" y="2682875"/>
          <p14:tracePt t="10015" x="6364288" y="2682875"/>
          <p14:tracePt t="10022" x="6372225" y="2682875"/>
          <p14:tracePt t="10030" x="6388100" y="2682875"/>
          <p14:tracePt t="10038" x="6396038" y="2682875"/>
          <p14:tracePt t="10044" x="6413500" y="2682875"/>
          <p14:tracePt t="10051" x="6421438" y="2682875"/>
          <p14:tracePt t="10059" x="6429375" y="2682875"/>
          <p14:tracePt t="10067" x="6437313" y="2682875"/>
          <p14:tracePt t="10074" x="6445250" y="2682875"/>
          <p14:tracePt t="10081" x="6454775" y="2682875"/>
          <p14:tracePt t="10088" x="6470650" y="2682875"/>
          <p14:tracePt t="10096" x="6478588" y="2682875"/>
          <p14:tracePt t="10104" x="6494463" y="2682875"/>
          <p14:tracePt t="10110" x="6527800" y="2674938"/>
          <p14:tracePt t="10119" x="6561138" y="2674938"/>
          <p14:tracePt t="10125" x="6584950" y="2665413"/>
          <p14:tracePt t="10135" x="6610350" y="2665413"/>
          <p14:tracePt t="10141" x="6642100" y="2657475"/>
          <p14:tracePt t="10147" x="6667500" y="2657475"/>
          <p14:tracePt t="10155" x="6691313" y="2649538"/>
          <p14:tracePt t="10163" x="6724650" y="2649538"/>
          <p14:tracePt t="10171" x="6765925" y="2641600"/>
          <p14:tracePt t="10177" x="6823075" y="2641600"/>
          <p14:tracePt t="10185" x="6880225" y="2633663"/>
          <p14:tracePt t="10192" x="6937375" y="2625725"/>
          <p14:tracePt t="10201" x="6978650" y="2625725"/>
          <p14:tracePt t="10207" x="7019925" y="2625725"/>
          <p14:tracePt t="10215" x="7053263" y="2616200"/>
          <p14:tracePt t="10224" x="7102475" y="2608263"/>
          <p14:tracePt t="10229" x="7143750" y="2608263"/>
          <p14:tracePt t="10238" x="7200900" y="2608263"/>
          <p14:tracePt t="10244" x="7265988" y="2608263"/>
          <p14:tracePt t="10252" x="7331075" y="2608263"/>
          <p14:tracePt t="10259" x="7388225" y="2608263"/>
          <p14:tracePt t="10267" x="7446963" y="2608263"/>
          <p14:tracePt t="10274" x="7504113" y="2616200"/>
          <p14:tracePt t="10282" x="7553325" y="2625725"/>
          <p14:tracePt t="10289" x="7577138" y="2633663"/>
          <p14:tracePt t="10296" x="7618413" y="2649538"/>
          <p14:tracePt t="10306" x="7643813" y="2657475"/>
          <p14:tracePt t="10311" x="7667625" y="2665413"/>
          <p14:tracePt t="10318" x="7693025" y="2674938"/>
          <p14:tracePt t="10326" x="7716838" y="2674938"/>
          <p14:tracePt t="10334" x="7732713" y="2682875"/>
          <p14:tracePt t="10341" x="7750175" y="2690813"/>
          <p14:tracePt t="10351" x="7773988" y="2690813"/>
          <p14:tracePt t="10356" x="7781925" y="2698750"/>
          <p14:tracePt t="10363" x="7791450" y="2698750"/>
          <p14:tracePt t="10372" x="7807325" y="2698750"/>
          <p14:tracePt t="10378" x="7807325" y="2706688"/>
          <p14:tracePt t="10385" x="7815263" y="2706688"/>
          <p14:tracePt t="10393" x="7823200" y="2706688"/>
          <p14:tracePt t="10401" x="7831138" y="2714625"/>
          <p14:tracePt t="10417" x="7840663" y="2724150"/>
          <p14:tracePt t="10431" x="7848600" y="2724150"/>
          <p14:tracePt t="10440" x="7856538" y="2724150"/>
          <p14:tracePt t="10445" x="7856538" y="2732088"/>
          <p14:tracePt t="10459" x="7864475" y="2732088"/>
          <p14:tracePt t="10512" x="7864475" y="2740025"/>
          <p14:tracePt t="10534" x="7864475" y="2747963"/>
          <p14:tracePt t="10542" x="7856538" y="2755900"/>
          <p14:tracePt t="10550" x="7848600" y="2755900"/>
          <p14:tracePt t="10557" x="7831138" y="2763838"/>
          <p14:tracePt t="10563" x="7815263" y="2763838"/>
          <p14:tracePt t="10578" x="7799388" y="2763838"/>
          <p14:tracePt t="10587" x="7724775" y="2747963"/>
          <p14:tracePt t="10593" x="7602538" y="2732088"/>
          <p14:tracePt t="10602" x="7446963" y="2706688"/>
          <p14:tracePt t="10608" x="7299325" y="2690813"/>
          <p14:tracePt t="10617" x="7192963" y="2690813"/>
          <p14:tracePt t="10623" x="7077075" y="2690813"/>
          <p14:tracePt t="10630" x="6954838" y="2690813"/>
          <p14:tracePt t="10638" x="6789738" y="2690813"/>
          <p14:tracePt t="10645" x="6642100" y="2690813"/>
          <p14:tracePt t="10651" x="6519863" y="2690813"/>
          <p14:tracePt t="10659" x="6356350" y="2690813"/>
          <p14:tracePt t="10667" x="6100763" y="2690813"/>
          <p14:tracePt t="10674" x="5740400" y="2690813"/>
          <p14:tracePt t="10684" x="5462588" y="2690813"/>
          <p14:tracePt t="10690" x="5224463" y="2714625"/>
          <p14:tracePt t="10697" x="4986338" y="2763838"/>
          <p14:tracePt t="10705" x="4789488" y="2805113"/>
          <p14:tracePt t="10712" x="4641850" y="2813050"/>
          <p14:tracePt t="10718" x="4559300" y="2846388"/>
          <p14:tracePt t="10726" x="4494213" y="2862263"/>
          <p14:tracePt t="10735" x="4437063" y="2871788"/>
          <p14:tracePt t="10742" x="4379913" y="2903538"/>
          <p14:tracePt t="10751" x="4346575" y="2928938"/>
          <p14:tracePt t="10757" x="4281488" y="2952750"/>
          <p14:tracePt t="10764" x="4222750" y="2986088"/>
          <p14:tracePt t="10772" x="4141788" y="3009900"/>
          <p14:tracePt t="10778" x="4051300" y="3059113"/>
          <p14:tracePt t="10786" x="3937000" y="3100388"/>
          <p14:tracePt t="10793" x="3854450" y="3125788"/>
          <p14:tracePt t="10800" x="3779838" y="3157538"/>
          <p14:tracePt t="10808" x="3714750" y="3182938"/>
          <p14:tracePt t="10817" x="3657600" y="3198813"/>
          <p14:tracePt t="10825" x="3624263" y="3216275"/>
          <p14:tracePt t="10830" x="3608388" y="3224213"/>
          <p14:tracePt t="10839" x="3584575" y="3232150"/>
          <p14:tracePt t="10845" x="3567113" y="3240088"/>
          <p14:tracePt t="10854" x="3551238" y="3248025"/>
          <p14:tracePt t="10868" x="3543300" y="3255963"/>
          <p14:tracePt t="10874" x="3535363" y="3265488"/>
          <p14:tracePt t="10883" x="3525838" y="3265488"/>
          <p14:tracePt t="10890" x="3517900" y="3265488"/>
          <p14:tracePt t="10995" x="3525838" y="3265488"/>
          <p14:tracePt t="11002" x="3543300" y="3265488"/>
          <p14:tracePt t="11009" x="3616325" y="3255963"/>
          <p14:tracePt t="11017" x="3673475" y="3248025"/>
          <p14:tracePt t="11023" x="3748088" y="3240088"/>
          <p14:tracePt t="11033" x="3821113" y="3232150"/>
          <p14:tracePt t="11039" x="3952875" y="3206750"/>
          <p14:tracePt t="11047" x="4108450" y="3198813"/>
          <p14:tracePt t="11053" x="4232275" y="3182938"/>
          <p14:tracePt t="11061" x="4338638" y="3175000"/>
          <p14:tracePt t="11067" x="4437063" y="3175000"/>
          <p14:tracePt t="11076" x="4527550" y="3175000"/>
          <p14:tracePt t="11083" x="4608513" y="3175000"/>
          <p14:tracePt t="11091" x="4691063" y="3175000"/>
          <p14:tracePt t="11100" x="4764088" y="3175000"/>
          <p14:tracePt t="11106" x="4805363" y="3175000"/>
          <p14:tracePt t="11113" x="4846638" y="3175000"/>
          <p14:tracePt t="11120" x="4872038" y="3175000"/>
          <p14:tracePt t="11128" x="4895850" y="3175000"/>
          <p14:tracePt t="11135" x="4903788" y="3182938"/>
          <p14:tracePt t="11143" x="4921250" y="3182938"/>
          <p14:tracePt t="11150" x="4929188" y="3182938"/>
          <p14:tracePt t="11166" x="4945063" y="3182938"/>
          <p14:tracePt t="11536" x="4953000" y="3182938"/>
          <p14:tracePt t="11543" x="4960938" y="3182938"/>
          <p14:tracePt t="11550" x="4970463" y="3182938"/>
          <p14:tracePt t="11558" x="4986338" y="3182938"/>
          <p14:tracePt t="11566" x="5002213" y="3182938"/>
          <p14:tracePt t="11573" x="5010150" y="3182938"/>
          <p14:tracePt t="11581" x="5027613" y="3182938"/>
          <p14:tracePt t="11587" x="5035550" y="3182938"/>
          <p14:tracePt t="11596" x="5051425" y="3182938"/>
          <p14:tracePt t="11603" x="5068888" y="3182938"/>
          <p14:tracePt t="11610" x="5076825" y="3182938"/>
          <p14:tracePt t="11617" x="5092700" y="3182938"/>
          <p14:tracePt t="11625" x="5108575" y="3182938"/>
          <p14:tracePt t="11634" x="5133975" y="3182938"/>
          <p14:tracePt t="11639" x="5157788" y="3175000"/>
          <p14:tracePt t="11650" x="5199063" y="3175000"/>
          <p14:tracePt t="11654" x="5232400" y="3167063"/>
          <p14:tracePt t="11663" x="5289550" y="3167063"/>
          <p14:tracePt t="11670" x="5314950" y="3157538"/>
          <p14:tracePt t="11677" x="5346700" y="3157538"/>
          <p14:tracePt t="11684" x="5380038" y="3157538"/>
          <p14:tracePt t="11691" x="5413375" y="3157538"/>
          <p14:tracePt t="11700" x="5429250" y="3157538"/>
          <p14:tracePt t="11706" x="5453063" y="3157538"/>
          <p14:tracePt t="11716" x="5486400" y="3157538"/>
          <p14:tracePt t="11721" x="5494338" y="3157538"/>
          <p14:tracePt t="11729" x="5519738" y="3157538"/>
          <p14:tracePt t="11736" x="5535613" y="3157538"/>
          <p14:tracePt t="11744" x="5559425" y="3157538"/>
          <p14:tracePt t="11751" x="5576888" y="3157538"/>
          <p14:tracePt t="11758" x="5600700" y="3157538"/>
          <p14:tracePt t="11767" x="5618163" y="3157538"/>
          <p14:tracePt t="11773" x="5649913" y="3157538"/>
          <p14:tracePt t="11781" x="5667375" y="3157538"/>
          <p14:tracePt t="11789" x="5683250" y="3157538"/>
          <p14:tracePt t="11796" x="5699125" y="3157538"/>
          <p14:tracePt t="11803" x="5724525" y="3157538"/>
          <p14:tracePt t="11811" x="5732463" y="3157538"/>
          <p14:tracePt t="11816" x="5748338" y="3157538"/>
          <p14:tracePt t="11825" x="5756275" y="3157538"/>
          <p14:tracePt t="11834" x="5765800" y="3157538"/>
          <p14:tracePt t="11840" x="5781675" y="3157538"/>
          <p14:tracePt t="11849" x="5805488" y="3157538"/>
          <p14:tracePt t="11855" x="5830888" y="3157538"/>
          <p14:tracePt t="11862" x="5854700" y="3149600"/>
          <p14:tracePt t="11870" x="5880100" y="3141663"/>
          <p14:tracePt t="11878" x="5913438" y="3133725"/>
          <p14:tracePt t="11884" x="5962650" y="3117850"/>
          <p14:tracePt t="11892" x="5994400" y="3108325"/>
          <p14:tracePt t="11900" x="6027738" y="3100388"/>
          <p14:tracePt t="11906" x="6051550" y="3092450"/>
          <p14:tracePt t="11917" x="6069013" y="3084513"/>
          <p14:tracePt t="11936" x="6126163" y="3076575"/>
          <p14:tracePt t="11944" x="6142038" y="3068638"/>
          <p14:tracePt t="11952" x="6149975" y="3068638"/>
          <p14:tracePt t="11958" x="6159500" y="3068638"/>
          <p14:tracePt t="11967" x="6175375" y="3068638"/>
          <p14:tracePt t="11973" x="6183313" y="3068638"/>
          <p14:tracePt t="11983" x="6191250" y="3059113"/>
          <p14:tracePt t="11988" x="6199188" y="3059113"/>
          <p14:tracePt t="11996" x="6208713" y="3051175"/>
          <p14:tracePt t="12004" x="6224588" y="3043238"/>
          <p14:tracePt t="12011" x="6232525" y="3043238"/>
          <p14:tracePt t="12017" x="6232525" y="3035300"/>
          <p14:tracePt t="12025" x="6240463" y="3035300"/>
          <p14:tracePt t="12032" x="6248400" y="3035300"/>
          <p14:tracePt t="12039" x="6257925" y="3035300"/>
          <p14:tracePt t="12063" x="6265863" y="3035300"/>
          <p14:tracePt t="12070" x="6273800" y="3035300"/>
          <p14:tracePt t="12099" x="6281738" y="3035300"/>
          <p14:tracePt t="12117" x="6289675" y="3035300"/>
          <p14:tracePt t="12122" x="6297613" y="3035300"/>
          <p14:tracePt t="12129" x="6297613" y="3043238"/>
          <p14:tracePt t="12152" x="6307138" y="3051175"/>
          <p14:tracePt t="12167" x="6315075" y="3051175"/>
          <p14:tracePt t="12188" x="6323013" y="3051175"/>
          <p14:tracePt t="12196" x="6330950" y="3051175"/>
          <p14:tracePt t="12204" x="6338888" y="3051175"/>
          <p14:tracePt t="12211" x="6346825" y="3051175"/>
          <p14:tracePt t="12218" x="6364288" y="3051175"/>
          <p14:tracePt t="12233" x="6372225" y="3051175"/>
          <p14:tracePt t="12240" x="6388100" y="3051175"/>
          <p14:tracePt t="12270" x="6396038" y="3051175"/>
          <p14:tracePt t="12284" x="6405563" y="3043238"/>
          <p14:tracePt t="12433" x="6413500" y="3043238"/>
          <p14:tracePt t="12463" x="6421438" y="3043238"/>
          <p14:tracePt t="12470" x="6429375" y="3043238"/>
          <p14:tracePt t="12485" x="6445250" y="3051175"/>
          <p14:tracePt t="12492" x="6478588" y="3076575"/>
          <p14:tracePt t="12501" x="6527800" y="3092450"/>
          <p14:tracePt t="12507" x="6584950" y="3100388"/>
          <p14:tracePt t="12515" x="6651625" y="3125788"/>
          <p14:tracePt t="12522" x="6708775" y="3133725"/>
          <p14:tracePt t="12530" x="6799263" y="3141663"/>
          <p14:tracePt t="12538" x="6880225" y="3167063"/>
          <p14:tracePt t="12545" x="6986588" y="3167063"/>
          <p14:tracePt t="12551" x="7069138" y="3175000"/>
          <p14:tracePt t="12559" x="7167563" y="3175000"/>
          <p14:tracePt t="12566" x="7224713" y="3175000"/>
          <p14:tracePt t="12574" x="7291388" y="3175000"/>
          <p14:tracePt t="12582" x="7348538" y="3175000"/>
          <p14:tracePt t="12589" x="7405688" y="3175000"/>
          <p14:tracePt t="12598" x="7462838" y="3175000"/>
          <p14:tracePt t="12604" x="7512050" y="3175000"/>
          <p14:tracePt t="12612" x="7585075" y="3175000"/>
          <p14:tracePt t="12620" x="7626350" y="3175000"/>
          <p14:tracePt t="12626" x="7667625" y="3175000"/>
          <p14:tracePt t="12632" x="7700963" y="3175000"/>
          <p14:tracePt t="12640" x="7724775" y="3167063"/>
          <p14:tracePt t="12648" x="7732713" y="3167063"/>
          <p14:tracePt t="12656" x="7750175" y="3167063"/>
          <p14:tracePt t="12665" x="7758113" y="3167063"/>
          <p14:tracePt t="12685" x="7766050" y="3167063"/>
          <p14:tracePt t="12708" x="7773988" y="3167063"/>
          <p14:tracePt t="12716" x="7773988" y="3175000"/>
          <p14:tracePt t="12755" x="7773988" y="3182938"/>
          <p14:tracePt t="12782" x="7758113" y="3182938"/>
          <p14:tracePt t="12790" x="7750175" y="3182938"/>
          <p14:tracePt t="12799" x="7716838" y="3182938"/>
          <p14:tracePt t="12806" x="7693025" y="3182938"/>
          <p14:tracePt t="12812" x="7667625" y="3182938"/>
          <p14:tracePt t="12819" x="7634288" y="3182938"/>
          <p14:tracePt t="12826" x="7569200" y="3182938"/>
          <p14:tracePt t="12834" x="7486650" y="3182938"/>
          <p14:tracePt t="12841" x="7364413" y="3167063"/>
          <p14:tracePt t="12849" x="7242175" y="3167063"/>
          <p14:tracePt t="12856" x="7134225" y="3157538"/>
          <p14:tracePt t="12866" x="6921500" y="3133725"/>
          <p14:tracePt t="12870" x="6691313" y="3117850"/>
          <p14:tracePt t="12878" x="6494463" y="3117850"/>
          <p14:tracePt t="12886" x="6396038" y="3117850"/>
          <p14:tracePt t="12892" x="6297613" y="3117850"/>
          <p14:tracePt t="12900" x="6216650" y="3117850"/>
          <p14:tracePt t="12917" x="6092825" y="3117850"/>
          <p14:tracePt t="12923" x="6043613" y="3125788"/>
          <p14:tracePt t="12933" x="5986463" y="3141663"/>
          <p14:tracePt t="12937" x="5929313" y="3149600"/>
          <p14:tracePt t="12945" x="5888038" y="3149600"/>
          <p14:tracePt t="12954" x="5846763" y="3149600"/>
          <p14:tracePt t="12959" x="5805488" y="3149600"/>
          <p14:tracePt t="12967" x="5781675" y="3149600"/>
          <p14:tracePt t="12974" x="5765800" y="3149600"/>
          <p14:tracePt t="12982" x="5748338" y="3149600"/>
          <p14:tracePt t="12989" x="5732463" y="3149600"/>
          <p14:tracePt t="13005" x="5716588" y="3149600"/>
          <p14:tracePt t="13012" x="5707063" y="3149600"/>
          <p14:tracePt t="13019" x="5707063" y="3157538"/>
          <p14:tracePt t="13026" x="5699125" y="3157538"/>
          <p14:tracePt t="13034" x="5699125" y="3167063"/>
          <p14:tracePt t="13041" x="5691188" y="3167063"/>
          <p14:tracePt t="13048" x="5691188" y="3175000"/>
          <p14:tracePt t="13056" x="5675313" y="3175000"/>
          <p14:tracePt t="13065" x="5667375" y="3175000"/>
          <p14:tracePt t="13071" x="5657850" y="3175000"/>
          <p14:tracePt t="13078" x="5649913" y="3175000"/>
          <p14:tracePt t="13086" x="5634038" y="3175000"/>
          <p14:tracePt t="13093" x="5618163" y="3175000"/>
          <p14:tracePt t="13101" x="5592763" y="3175000"/>
          <p14:tracePt t="13108" x="5584825" y="3175000"/>
          <p14:tracePt t="13115" x="5568950" y="3175000"/>
          <p14:tracePt t="13124" x="5543550" y="3182938"/>
          <p14:tracePt t="13139" x="5519738" y="3182938"/>
          <p14:tracePt t="13146" x="5510213" y="3190875"/>
          <p14:tracePt t="13153" x="5494338" y="3190875"/>
          <p14:tracePt t="13161" x="5470525" y="3198813"/>
          <p14:tracePt t="13168" x="5462588" y="3206750"/>
          <p14:tracePt t="13175" x="5437188" y="3216275"/>
          <p14:tracePt t="13183" x="5421313" y="3224213"/>
          <p14:tracePt t="13190" x="5413375" y="3224213"/>
          <p14:tracePt t="13199" x="5387975" y="3232150"/>
          <p14:tracePt t="13205" x="5372100" y="3232150"/>
          <p14:tracePt t="13215" x="5346700" y="3232150"/>
          <p14:tracePt t="13220" x="5338763" y="3232150"/>
          <p14:tracePt t="13228" x="5322888" y="3232150"/>
          <p14:tracePt t="13235" x="5314950" y="3232150"/>
          <p14:tracePt t="13243" x="5305425" y="3232150"/>
          <p14:tracePt t="13250" x="5289550" y="3232150"/>
          <p14:tracePt t="13266" x="5281613" y="3232150"/>
          <p14:tracePt t="13272" x="5273675" y="3232150"/>
          <p14:tracePt t="13295" x="5265738" y="3232150"/>
          <p14:tracePt t="13881" x="5265738" y="3248025"/>
          <p14:tracePt t="13888" x="5273675" y="3265488"/>
          <p14:tracePt t="13896" x="5289550" y="3273425"/>
          <p14:tracePt t="13904" x="5297488" y="3281363"/>
          <p14:tracePt t="13917" x="5305425" y="3297238"/>
          <p14:tracePt t="13925" x="5314950" y="3297238"/>
          <p14:tracePt t="13947" x="5322888" y="3297238"/>
          <p14:tracePt t="13955" x="5322888" y="3305175"/>
          <p14:tracePt t="13978" x="5330825" y="3305175"/>
          <p14:tracePt t="14014" x="5338763" y="3305175"/>
          <p14:tracePt t="14074" x="5346700" y="3305175"/>
          <p14:tracePt t="14297" x="5354638" y="3305175"/>
          <p14:tracePt t="14341" x="5364163" y="3305175"/>
          <p14:tracePt t="14393" x="5372100" y="3305175"/>
          <p14:tracePt t="14415" x="5380038" y="3305175"/>
          <p14:tracePt t="14423" x="5387975" y="3305175"/>
          <p14:tracePt t="14445" x="5395913" y="3305175"/>
          <p14:tracePt t="14453" x="5403850" y="3305175"/>
          <p14:tracePt t="14475" x="5413375" y="3305175"/>
          <p14:tracePt t="14489" x="5421313" y="3305175"/>
          <p14:tracePt t="14498" x="5429250" y="3305175"/>
          <p14:tracePt t="14541" x="5437188" y="3305175"/>
          <p14:tracePt t="14564" x="5445125" y="3305175"/>
          <p14:tracePt t="14586" x="5453063" y="3305175"/>
          <p14:tracePt t="14601" x="5462588" y="3305175"/>
          <p14:tracePt t="14616" x="5470525" y="3305175"/>
          <p14:tracePt t="14624" x="5478463" y="3305175"/>
          <p14:tracePt t="14631" x="5486400" y="3305175"/>
          <p14:tracePt t="14647" x="5494338" y="3305175"/>
          <p14:tracePt t="14653" x="5502275" y="3305175"/>
          <p14:tracePt t="14675" x="5510213" y="3305175"/>
          <p14:tracePt t="14682" x="5519738" y="3305175"/>
          <p14:tracePt t="14690" x="5527675" y="3305175"/>
          <p14:tracePt t="14704" x="5543550" y="3305175"/>
          <p14:tracePt t="14712" x="5551488" y="3305175"/>
          <p14:tracePt t="14727" x="5559425" y="3305175"/>
          <p14:tracePt t="14734" x="5568950" y="3305175"/>
          <p14:tracePt t="14742" x="5576888" y="3305175"/>
          <p14:tracePt t="14749" x="5584825" y="3305175"/>
          <p14:tracePt t="14757" x="5592763" y="3305175"/>
          <p14:tracePt t="14774" x="5608638" y="3305175"/>
          <p14:tracePt t="14780" x="5618163" y="3305175"/>
          <p14:tracePt t="14794" x="5626100" y="3305175"/>
          <p14:tracePt t="14801" x="5634038" y="3305175"/>
          <p14:tracePt t="14823" x="5649913" y="3305175"/>
          <p14:tracePt t="14832" x="5657850" y="3305175"/>
          <p14:tracePt t="14853" x="5683250" y="3297238"/>
          <p14:tracePt t="14861" x="5716588" y="3281363"/>
          <p14:tracePt t="14869" x="5756275" y="3265488"/>
          <p14:tracePt t="14875" x="5822950" y="3240088"/>
          <p14:tracePt t="14882" x="5880100" y="3232150"/>
          <p14:tracePt t="14889" x="5945188" y="3232150"/>
          <p14:tracePt t="14897" x="6002338" y="3224213"/>
          <p14:tracePt t="14905" x="6069013" y="3224213"/>
          <p14:tracePt t="14914" x="6126163" y="3224213"/>
          <p14:tracePt t="14930" x="6216650" y="3224213"/>
          <p14:tracePt t="14934" x="6232525" y="3224213"/>
          <p14:tracePt t="14941" x="6265863" y="3224213"/>
          <p14:tracePt t="14949" x="6289675" y="3224213"/>
          <p14:tracePt t="14957" x="6307138" y="3224213"/>
          <p14:tracePt t="14964" x="6323013" y="3224213"/>
          <p14:tracePt t="14971" x="6338888" y="3224213"/>
          <p14:tracePt t="14981" x="6346825" y="3224213"/>
          <p14:tracePt t="14986" x="6356350" y="3224213"/>
          <p14:tracePt t="14994" x="6364288" y="3224213"/>
          <p14:tracePt t="15001" x="6372225" y="3224213"/>
          <p14:tracePt t="15008" x="6388100" y="3224213"/>
          <p14:tracePt t="15017" x="6388100" y="3232150"/>
          <p14:tracePt t="15023" x="6396038" y="3232150"/>
          <p14:tracePt t="15033" x="6413500" y="3240088"/>
          <p14:tracePt t="15038" x="6429375" y="3240088"/>
          <p14:tracePt t="15048" x="6462713" y="3248025"/>
          <p14:tracePt t="15053" x="6494463" y="3248025"/>
          <p14:tracePt t="15062" x="6527800" y="3248025"/>
          <p14:tracePt t="15069" x="6553200" y="3255963"/>
          <p14:tracePt t="15075" x="6584950" y="3255963"/>
          <p14:tracePt t="15084" x="6618288" y="3265488"/>
          <p14:tracePt t="15090" x="6642100" y="3265488"/>
          <p14:tracePt t="15098" x="6659563" y="3273425"/>
          <p14:tracePt t="15105" x="6675438" y="3273425"/>
          <p14:tracePt t="15114" x="6700838" y="3273425"/>
          <p14:tracePt t="15120" x="6724650" y="3273425"/>
          <p14:tracePt t="15129" x="6750050" y="3281363"/>
          <p14:tracePt t="15135" x="6773863" y="3281363"/>
          <p14:tracePt t="15142" x="6799263" y="3289300"/>
          <p14:tracePt t="15151" x="6807200" y="3289300"/>
          <p14:tracePt t="15157" x="6831013" y="3297238"/>
          <p14:tracePt t="15164" x="6848475" y="3305175"/>
          <p14:tracePt t="15172" x="6856413" y="3305175"/>
          <p14:tracePt t="15180" x="6872288" y="3305175"/>
          <p14:tracePt t="15187" x="6880225" y="3305175"/>
          <p14:tracePt t="15195" x="6897688" y="3305175"/>
          <p14:tracePt t="15202" x="6913563" y="3305175"/>
          <p14:tracePt t="15208" x="6929438" y="3305175"/>
          <p14:tracePt t="15217" x="6946900" y="3305175"/>
          <p14:tracePt t="15224" x="6954838" y="3305175"/>
          <p14:tracePt t="15238" x="6970713" y="3305175"/>
          <p14:tracePt t="15248" x="6978650" y="3305175"/>
          <p14:tracePt t="15268" x="6986588" y="3305175"/>
          <p14:tracePt t="15283" x="6996113" y="3305175"/>
          <p14:tracePt t="15314" x="7004050" y="3305175"/>
          <p14:tracePt t="15358" x="7004050" y="3297238"/>
          <p14:tracePt t="15365" x="7004050" y="3289300"/>
          <p14:tracePt t="16293" x="7011988" y="3289300"/>
          <p14:tracePt t="16308" x="7019925" y="3289300"/>
          <p14:tracePt t="16321" x="7027863" y="3289300"/>
          <p14:tracePt t="16329" x="7045325" y="3289300"/>
          <p14:tracePt t="16336" x="7069138" y="3289300"/>
          <p14:tracePt t="16344" x="7094538" y="3281363"/>
          <p14:tracePt t="16352" x="7126288" y="3281363"/>
          <p14:tracePt t="16359" x="7159625" y="3281363"/>
          <p14:tracePt t="16367" x="7192963" y="3281363"/>
          <p14:tracePt t="16374" x="7224713" y="3281363"/>
          <p14:tracePt t="16381" x="7258050" y="3281363"/>
          <p14:tracePt t="16388" x="7299325" y="3281363"/>
          <p14:tracePt t="16396" x="7339013" y="3281363"/>
          <p14:tracePt t="16403" x="7380288" y="3281363"/>
          <p14:tracePt t="16412" x="7421563" y="3281363"/>
          <p14:tracePt t="16418" x="7446963" y="3289300"/>
          <p14:tracePt t="16426" x="7478713" y="3289300"/>
          <p14:tracePt t="16433" x="7512050" y="3289300"/>
          <p14:tracePt t="16440" x="7527925" y="3289300"/>
          <p14:tracePt t="16447" x="7553325" y="3297238"/>
          <p14:tracePt t="16455" x="7569200" y="3297238"/>
          <p14:tracePt t="16463" x="7577138" y="3297238"/>
          <p14:tracePt t="16470" x="7585075" y="3297238"/>
          <p14:tracePt t="16477" x="7602538" y="3297238"/>
          <p14:tracePt t="16485" x="7610475" y="3297238"/>
          <p14:tracePt t="16492" x="7618413" y="3297238"/>
          <p14:tracePt t="16500" x="7626350" y="3297238"/>
          <p14:tracePt t="16507" x="7643813" y="3297238"/>
          <p14:tracePt t="16514" x="7651750" y="3297238"/>
          <p14:tracePt t="16521" x="7651750" y="3305175"/>
          <p14:tracePt t="16531" x="7667625" y="3305175"/>
          <p14:tracePt t="16537" x="7675563" y="3305175"/>
          <p14:tracePt t="16546" x="7675563" y="3314700"/>
          <p14:tracePt t="16559" x="7683500" y="3314700"/>
          <p14:tracePt t="16574" x="7693025" y="3314700"/>
          <p14:tracePt t="16588" x="7700963" y="3314700"/>
          <p14:tracePt t="16686" x="7708900" y="3314700"/>
          <p14:tracePt t="16693" x="7716838" y="3314700"/>
          <p14:tracePt t="16708" x="7732713" y="3314700"/>
          <p14:tracePt t="16715" x="7742238" y="3314700"/>
          <p14:tracePt t="16722" x="7766050" y="3314700"/>
          <p14:tracePt t="16731" x="7791450" y="3314700"/>
          <p14:tracePt t="16737" x="7831138" y="3314700"/>
          <p14:tracePt t="16747" x="7872413" y="3305175"/>
          <p14:tracePt t="16752" x="7921625" y="3297238"/>
          <p14:tracePt t="16760" x="7970838" y="3297238"/>
          <p14:tracePt t="16767" x="8037513" y="3289300"/>
          <p14:tracePt t="16775" x="8077200" y="3281363"/>
          <p14:tracePt t="16783" x="8110538" y="3273425"/>
          <p14:tracePt t="16791" x="8143875" y="3273425"/>
          <p14:tracePt t="16797" x="8159750" y="3265488"/>
          <p14:tracePt t="16805" x="8185150" y="3265488"/>
          <p14:tracePt t="16813" x="8201025" y="3255963"/>
          <p14:tracePt t="16819" x="8208963" y="3255963"/>
          <p14:tracePt t="16827" x="8224838" y="3255963"/>
          <p14:tracePt t="16835" x="8250238" y="3255963"/>
          <p14:tracePt t="16842" x="8258175" y="3255963"/>
          <p14:tracePt t="16848" x="8274050" y="3255963"/>
          <p14:tracePt t="16856" x="8283575" y="3255963"/>
          <p14:tracePt t="16864" x="8307388" y="3255963"/>
          <p14:tracePt t="16871" x="8332788" y="3255963"/>
          <p14:tracePt t="16880" x="8340725" y="3255963"/>
          <p14:tracePt t="16886" x="8356600" y="3255963"/>
          <p14:tracePt t="16893" x="8364538" y="3255963"/>
          <p14:tracePt t="16901" x="8382000" y="3255963"/>
          <p14:tracePt t="16916" x="8397875" y="3255963"/>
          <p14:tracePt t="16923" x="8405813" y="3255963"/>
          <p14:tracePt t="16946" x="8413750" y="3255963"/>
          <p14:tracePt t="16953" x="8421688" y="3255963"/>
          <p14:tracePt t="16990" x="8431213" y="3255963"/>
          <p14:tracePt t="17005" x="8439150" y="3255963"/>
          <p14:tracePt t="17057" x="8447088" y="3255963"/>
          <p14:tracePt t="17125" x="8447088" y="3265488"/>
          <p14:tracePt t="17138" x="8447088" y="3273425"/>
          <p14:tracePt t="17145" x="8439150" y="3273425"/>
          <p14:tracePt t="17153" x="8421688" y="3273425"/>
          <p14:tracePt t="17162" x="8364538" y="3273425"/>
          <p14:tracePt t="17168" x="7996238" y="3273425"/>
          <p14:tracePt t="17176" x="7594600" y="3346450"/>
          <p14:tracePt t="17183" x="6880225" y="3478213"/>
          <p14:tracePt t="17189" x="6413500" y="3576638"/>
          <p14:tracePt t="17197" x="6118225" y="3641725"/>
          <p14:tracePt t="17205" x="5732463" y="3732213"/>
          <p14:tracePt t="17213" x="5494338" y="3765550"/>
          <p14:tracePt t="17220" x="5273675" y="3806825"/>
          <p14:tracePt t="17229" x="5167313" y="3830638"/>
          <p14:tracePt t="17235" x="5043488" y="3838575"/>
          <p14:tracePt t="17243" x="4921250" y="3838575"/>
          <p14:tracePt t="17252" x="4838700" y="3856038"/>
          <p14:tracePt t="17257" x="4764088" y="3863975"/>
          <p14:tracePt t="17266" x="4699000" y="3863975"/>
          <p14:tracePt t="17272" x="4641850" y="3863975"/>
          <p14:tracePt t="17280" x="4608513" y="3863975"/>
          <p14:tracePt t="17286" x="4559300" y="3863975"/>
          <p14:tracePt t="17296" x="4527550" y="3863975"/>
          <p14:tracePt t="17301" x="4494213" y="3863975"/>
          <p14:tracePt t="17309" x="4468813" y="3863975"/>
          <p14:tracePt t="17316" x="4437063" y="3863975"/>
          <p14:tracePt t="17325" x="4411663" y="3856038"/>
          <p14:tracePt t="17331" x="4395788" y="3856038"/>
          <p14:tracePt t="17339" x="4379913" y="3848100"/>
          <p14:tracePt t="17347" x="4362450" y="3838575"/>
          <p14:tracePt t="17354" x="4346575" y="3838575"/>
          <p14:tracePt t="17362" x="4338638" y="3830638"/>
          <p14:tracePt t="17368" x="4321175" y="3822700"/>
          <p14:tracePt t="17376" x="4297363" y="3822700"/>
          <p14:tracePt t="17384" x="4281488" y="3822700"/>
          <p14:tracePt t="17390" x="4256088" y="3822700"/>
          <p14:tracePt t="17399" x="4232275" y="3822700"/>
          <p14:tracePt t="17405" x="4214813" y="3814763"/>
          <p14:tracePt t="17413" x="4183063" y="3814763"/>
          <p14:tracePt t="17420" x="4157663" y="3806825"/>
          <p14:tracePt t="17429" x="4133850" y="3789363"/>
          <p14:tracePt t="17435" x="4116388" y="3781425"/>
          <p14:tracePt t="17444" x="4100513" y="3773488"/>
          <p14:tracePt t="17451" x="4084638" y="3765550"/>
          <p14:tracePt t="17457" x="4067175" y="3757613"/>
          <p14:tracePt t="17472" x="4059238" y="3757613"/>
          <p14:tracePt t="17479" x="4051300" y="3749675"/>
          <p14:tracePt t="17487" x="4043363" y="3740150"/>
          <p14:tracePt t="17510" x="4043363" y="3732213"/>
          <p14:tracePt t="17524" x="4035425" y="3732213"/>
          <p14:tracePt t="17539" x="4035425" y="3724275"/>
          <p14:tracePt t="17547" x="4035425" y="3716338"/>
          <p14:tracePt t="17591" x="4035425" y="3708400"/>
          <p14:tracePt t="17613" x="4043363" y="3700463"/>
          <p14:tracePt t="17621" x="4059238" y="3700463"/>
          <p14:tracePt t="17629" x="4067175" y="3700463"/>
          <p14:tracePt t="17636" x="4075113" y="3700463"/>
          <p14:tracePt t="17643" x="4092575" y="3700463"/>
          <p14:tracePt t="17659" x="4108450" y="3700463"/>
          <p14:tracePt t="17673" x="4116388" y="3700463"/>
          <p14:tracePt t="17680" x="4124325" y="3700463"/>
          <p14:tracePt t="17688" x="4133850" y="3700463"/>
          <p14:tracePt t="17696" x="4141788" y="3700463"/>
          <p14:tracePt t="17710" x="4149725" y="3700463"/>
          <p14:tracePt t="17717" x="4157663" y="3700463"/>
          <p14:tracePt t="17739" x="4165600" y="3700463"/>
          <p14:tracePt t="17746" x="4173538" y="3700463"/>
          <p14:tracePt t="17763" x="4183063" y="3700463"/>
          <p14:tracePt t="17769" x="4191000" y="3700463"/>
          <p14:tracePt t="17792" x="4198938" y="3700463"/>
          <p14:tracePt t="17799" x="4206875" y="3700463"/>
          <p14:tracePt t="17814" x="4214813" y="3700463"/>
          <p14:tracePt t="17835" x="4222750" y="3700463"/>
          <p14:tracePt t="17845" x="4232275" y="3700463"/>
          <p14:tracePt t="17858" x="4248150" y="3700463"/>
          <p14:tracePt t="17865" x="4256088" y="3700463"/>
          <p14:tracePt t="17873" x="4264025" y="3700463"/>
          <p14:tracePt t="17880" x="4281488" y="3700463"/>
          <p14:tracePt t="17890" x="4289425" y="3700463"/>
          <p14:tracePt t="17896" x="4305300" y="3700463"/>
          <p14:tracePt t="17903" x="4313238" y="3700463"/>
          <p14:tracePt t="17912" x="4321175" y="3700463"/>
          <p14:tracePt t="17917" x="4338638" y="3700463"/>
          <p14:tracePt t="17932" x="4370388" y="3700463"/>
          <p14:tracePt t="17940" x="4387850" y="3700463"/>
          <p14:tracePt t="17947" x="4403725" y="3700463"/>
          <p14:tracePt t="17954" x="4419600" y="3690938"/>
          <p14:tracePt t="17964" x="4437063" y="3690938"/>
          <p14:tracePt t="17969" x="4445000" y="3690938"/>
          <p14:tracePt t="17978" x="4452938" y="3690938"/>
          <p14:tracePt t="17984" x="4468813" y="3690938"/>
          <p14:tracePt t="17992" x="4478338" y="3690938"/>
          <p14:tracePt t="17999" x="4486275" y="3690938"/>
          <p14:tracePt t="18006" x="4494213" y="3690938"/>
          <p14:tracePt t="18021" x="4502150" y="3690938"/>
          <p14:tracePt t="18030" x="4510088" y="3690938"/>
          <p14:tracePt t="18036" x="4518025" y="3690938"/>
          <p14:tracePt t="18045" x="4527550" y="3690938"/>
          <p14:tracePt t="18051" x="4535488" y="3690938"/>
          <p14:tracePt t="18066" x="4551363" y="3683000"/>
          <p14:tracePt t="18073" x="4559300" y="3683000"/>
          <p14:tracePt t="18080" x="4567238" y="3683000"/>
          <p14:tracePt t="18088" x="4584700" y="3683000"/>
          <p14:tracePt t="18096" x="4592638" y="3675063"/>
          <p14:tracePt t="18103" x="4608513" y="3675063"/>
          <p14:tracePt t="18114" x="4625975" y="3675063"/>
          <p14:tracePt t="18126" x="4641850" y="3675063"/>
          <p14:tracePt t="18134" x="4649788" y="3675063"/>
          <p14:tracePt t="18155" x="4657725" y="3675063"/>
          <p14:tracePt t="18164" x="4665663" y="3675063"/>
          <p14:tracePt t="18193" x="4675188" y="3675063"/>
          <p14:tracePt t="18207" x="4683125" y="3675063"/>
          <p14:tracePt t="18222" x="4691063" y="3675063"/>
          <p14:tracePt t="18295" x="4691063" y="3667125"/>
          <p14:tracePt t="18645" x="4699000" y="3667125"/>
          <p14:tracePt t="18652" x="4706938" y="3667125"/>
          <p14:tracePt t="18661" x="4714875" y="3667125"/>
          <p14:tracePt t="18667" x="4724400" y="3667125"/>
          <p14:tracePt t="18675" x="4732338" y="3667125"/>
          <p14:tracePt t="18683" x="4748213" y="3667125"/>
          <p14:tracePt t="18689" x="4764088" y="3667125"/>
          <p14:tracePt t="18696" x="4773613" y="3667125"/>
          <p14:tracePt t="18704" x="4813300" y="3667125"/>
          <p14:tracePt t="18713" x="4838700" y="3675063"/>
          <p14:tracePt t="18719" x="4879975" y="3675063"/>
          <p14:tracePt t="18729" x="4903788" y="3675063"/>
          <p14:tracePt t="18734" x="4945063" y="3683000"/>
          <p14:tracePt t="18742" x="4986338" y="3690938"/>
          <p14:tracePt t="18750" x="5019675" y="3700463"/>
          <p14:tracePt t="18756" x="5051425" y="3708400"/>
          <p14:tracePt t="18763" x="5076825" y="3708400"/>
          <p14:tracePt t="18771" x="5100638" y="3716338"/>
          <p14:tracePt t="18779" x="5126038" y="3716338"/>
          <p14:tracePt t="18785" x="5149850" y="3724275"/>
          <p14:tracePt t="18795" x="5183188" y="3732213"/>
          <p14:tracePt t="18801" x="5191125" y="3740150"/>
          <p14:tracePt t="18808" x="5224463" y="3740150"/>
          <p14:tracePt t="18818" x="5248275" y="3749675"/>
          <p14:tracePt t="18822" x="5273675" y="3749675"/>
          <p14:tracePt t="18830" x="5289550" y="3749675"/>
          <p14:tracePt t="18837" x="5322888" y="3749675"/>
          <p14:tracePt t="18846" x="5354638" y="3749675"/>
          <p14:tracePt t="18852" x="5380038" y="3749675"/>
          <p14:tracePt t="18862" x="5437188" y="3749675"/>
          <p14:tracePt t="18867" x="5478463" y="3749675"/>
          <p14:tracePt t="18874" x="5535613" y="3749675"/>
          <p14:tracePt t="18882" x="5592763" y="3749675"/>
          <p14:tracePt t="18889" x="5634038" y="3740150"/>
          <p14:tracePt t="18896" x="5691188" y="3732213"/>
          <p14:tracePt t="18904" x="5732463" y="3732213"/>
          <p14:tracePt t="18912" x="5781675" y="3724275"/>
          <p14:tracePt t="18919" x="5838825" y="3724275"/>
          <p14:tracePt t="18929" x="5880100" y="3724275"/>
          <p14:tracePt t="18934" x="5929313" y="3724275"/>
          <p14:tracePt t="18941" x="5978525" y="3724275"/>
          <p14:tracePt t="18949" x="6019800" y="3724275"/>
          <p14:tracePt t="18956" x="6051550" y="3724275"/>
          <p14:tracePt t="18963" x="6076950" y="3716338"/>
          <p14:tracePt t="18971" x="6110288" y="3708400"/>
          <p14:tracePt t="18979" x="6142038" y="3700463"/>
          <p14:tracePt t="18986" x="6191250" y="3690938"/>
          <p14:tracePt t="18995" x="6199188" y="3683000"/>
          <p14:tracePt t="19001" x="6257925" y="3667125"/>
          <p14:tracePt t="19008" x="6297613" y="3651250"/>
          <p14:tracePt t="19018" x="6364288" y="3625850"/>
          <p14:tracePt t="19023" x="6421438" y="3609975"/>
          <p14:tracePt t="19031" x="6454775" y="3602038"/>
          <p14:tracePt t="19038" x="6494463" y="3592513"/>
          <p14:tracePt t="19047" x="6519863" y="3584575"/>
          <p14:tracePt t="19052" x="6553200" y="3576638"/>
          <p14:tracePt t="19062" x="6577013" y="3576638"/>
          <p14:tracePt t="19067" x="6602413" y="3568700"/>
          <p14:tracePt t="19075" x="6626225" y="3568700"/>
          <p14:tracePt t="19084" x="6659563" y="3568700"/>
          <p14:tracePt t="19089" x="6675438" y="3560763"/>
          <p14:tracePt t="19098" x="6708775" y="3560763"/>
          <p14:tracePt t="19104" x="6740525" y="3560763"/>
          <p14:tracePt t="19113" x="6781800" y="3560763"/>
          <p14:tracePt t="19119" x="6815138" y="3560763"/>
          <p14:tracePt t="19129" x="6856413" y="3560763"/>
          <p14:tracePt t="19134" x="6880225" y="3560763"/>
          <p14:tracePt t="19142" x="6921500" y="3560763"/>
          <p14:tracePt t="19149" x="6954838" y="3560763"/>
          <p14:tracePt t="19157" x="6978650" y="3560763"/>
          <p14:tracePt t="19164" x="7004050" y="3560763"/>
          <p14:tracePt t="19172" x="7035800" y="3560763"/>
          <p14:tracePt t="19178" x="7061200" y="3560763"/>
          <p14:tracePt t="19187" x="7094538" y="3560763"/>
          <p14:tracePt t="19195" x="7118350" y="3560763"/>
          <p14:tracePt t="19201" x="7151688" y="3560763"/>
          <p14:tracePt t="19208" x="7175500" y="3560763"/>
          <p14:tracePt t="19216" x="7200900" y="3560763"/>
          <p14:tracePt t="19223" x="7224713" y="3560763"/>
          <p14:tracePt t="19231" x="7242175" y="3560763"/>
          <p14:tracePt t="19237" x="7250113" y="3560763"/>
          <p14:tracePt t="19245" x="7258050" y="3560763"/>
          <p14:tracePt t="19253" x="7265988" y="3560763"/>
          <p14:tracePt t="19268" x="7273925" y="3560763"/>
          <p14:tracePt t="19275" x="7281863" y="3560763"/>
          <p14:tracePt t="19290" x="7291388" y="3560763"/>
          <p14:tracePt t="19305" x="7307263" y="3568700"/>
          <p14:tracePt t="19312" x="7315200" y="3568700"/>
          <p14:tracePt t="19319" x="7323138" y="3568700"/>
          <p14:tracePt t="19328" x="7331075" y="3568700"/>
          <p14:tracePt t="19335" x="7339013" y="3576638"/>
          <p14:tracePt t="19342" x="7348538" y="3576638"/>
          <p14:tracePt t="19349" x="7356475" y="3584575"/>
          <p14:tracePt t="19357" x="7364413" y="3584575"/>
          <p14:tracePt t="19372" x="7364413" y="3592513"/>
          <p14:tracePt t="19379" x="7372350" y="3592513"/>
          <p14:tracePt t="19386" x="7380288" y="3592513"/>
          <p14:tracePt t="19401" x="7388225" y="3592513"/>
          <p14:tracePt t="19409" x="7397750" y="3602038"/>
          <p14:tracePt t="19417" x="7405688" y="3602038"/>
          <p14:tracePt t="19431" x="7405688" y="3609975"/>
          <p14:tracePt t="19446" x="7413625" y="3609975"/>
          <p14:tracePt t="19462" x="7413625" y="3617913"/>
          <p14:tracePt t="19478" x="7413625" y="3625850"/>
          <p14:tracePt t="19483" x="7405688" y="3625850"/>
          <p14:tracePt t="19491" x="7380288" y="3625850"/>
          <p14:tracePt t="19498" x="7339013" y="3625850"/>
          <p14:tracePt t="19506" x="7281863" y="3625850"/>
          <p14:tracePt t="19512" x="7216775" y="3625850"/>
          <p14:tracePt t="19519" x="7134225" y="3625850"/>
          <p14:tracePt t="19528" x="7045325" y="3625850"/>
          <p14:tracePt t="19535" x="6954838" y="3625850"/>
          <p14:tracePt t="19544" x="6872288" y="3625850"/>
          <p14:tracePt t="19550" x="6789738" y="3625850"/>
          <p14:tracePt t="19558" x="6732588" y="3609975"/>
          <p14:tracePt t="19565" x="6659563" y="3609975"/>
          <p14:tracePt t="19572" x="6577013" y="3609975"/>
          <p14:tracePt t="19579" x="6478588" y="3609975"/>
          <p14:tracePt t="19587" x="6346825" y="3609975"/>
          <p14:tracePt t="19597" x="6199188" y="3609975"/>
          <p14:tracePt t="19602" x="6011863" y="3602038"/>
          <p14:tracePt t="19611" x="5872163" y="3602038"/>
          <p14:tracePt t="19616" x="5683250" y="3584575"/>
          <p14:tracePt t="19626" x="5510213" y="3584575"/>
          <p14:tracePt t="19632" x="5380038" y="3584575"/>
          <p14:tracePt t="19639" x="5240338" y="3602038"/>
          <p14:tracePt t="19647" x="5133975" y="3609975"/>
          <p14:tracePt t="19654" x="5019675" y="3633788"/>
          <p14:tracePt t="19662" x="4911725" y="3651250"/>
          <p14:tracePt t="19669" x="4781550" y="3667125"/>
          <p14:tracePt t="19677" x="4675188" y="3700463"/>
          <p14:tracePt t="19684" x="4576763" y="3732213"/>
          <p14:tracePt t="19691" x="4478338" y="3749675"/>
          <p14:tracePt t="19700" x="4395788" y="3765550"/>
          <p14:tracePt t="19706" x="4321175" y="3781425"/>
          <p14:tracePt t="19715" x="4281488" y="3789363"/>
          <p14:tracePt t="19720" x="4232275" y="3798888"/>
          <p14:tracePt t="19729" x="4198938" y="3806825"/>
          <p14:tracePt t="19735" x="4183063" y="3806825"/>
          <p14:tracePt t="19744" x="4149725" y="3814763"/>
          <p14:tracePt t="19750" x="4124325" y="3822700"/>
          <p14:tracePt t="19759" x="4092575" y="3830638"/>
          <p14:tracePt t="19767" x="4059238" y="3848100"/>
          <p14:tracePt t="19772" x="4010025" y="3863975"/>
          <p14:tracePt t="19780" x="3952875" y="3879850"/>
          <p14:tracePt t="19787" x="3911600" y="3887788"/>
          <p14:tracePt t="19795" x="3862388" y="3913188"/>
          <p14:tracePt t="19802" x="3821113" y="3921125"/>
          <p14:tracePt t="19811" x="3771900" y="3929063"/>
          <p14:tracePt t="19817" x="3730625" y="3929063"/>
          <p14:tracePt t="19827" x="3698875" y="3929063"/>
          <p14:tracePt t="19832" x="3690938" y="3929063"/>
          <p14:tracePt t="19839" x="3673475" y="3929063"/>
          <p14:tracePt t="19848" x="3665538" y="3929063"/>
          <p14:tracePt t="19868" x="3657600" y="3929063"/>
          <p14:tracePt t="19997" x="3673475" y="3929063"/>
          <p14:tracePt t="20003" x="3690938" y="3929063"/>
          <p14:tracePt t="20010" x="3698875" y="3929063"/>
          <p14:tracePt t="20017" x="3706813" y="3929063"/>
          <p14:tracePt t="20027" x="3714750" y="3929063"/>
          <p14:tracePt t="20040" x="3730625" y="3929063"/>
          <p14:tracePt t="20069" x="3740150" y="3929063"/>
          <p14:tracePt t="20078" x="3748088" y="3929063"/>
          <p14:tracePt t="20084" x="3756025" y="3929063"/>
          <p14:tracePt t="20107" x="3763963" y="3929063"/>
          <p14:tracePt t="20114" x="3771900" y="3929063"/>
          <p14:tracePt t="20122" x="3779838" y="3929063"/>
          <p14:tracePt t="20128" x="3797300" y="3929063"/>
          <p14:tracePt t="20136" x="3821113" y="3929063"/>
          <p14:tracePt t="20145" x="3838575" y="3929063"/>
          <p14:tracePt t="20151" x="3870325" y="3937000"/>
          <p14:tracePt t="20160" x="3903663" y="3937000"/>
          <p14:tracePt t="20165" x="3937000" y="3937000"/>
          <p14:tracePt t="20174" x="3976688" y="3937000"/>
          <p14:tracePt t="20182" x="4017963" y="3937000"/>
          <p14:tracePt t="20189" x="4075113" y="3946525"/>
          <p14:tracePt t="20196" x="4116388" y="3946525"/>
          <p14:tracePt t="20203" x="4173538" y="3946525"/>
          <p14:tracePt t="20211" x="4222750" y="3946525"/>
          <p14:tracePt t="20218" x="4297363" y="3946525"/>
          <p14:tracePt t="20227" x="4354513" y="3946525"/>
          <p14:tracePt t="20232" x="4419600" y="3946525"/>
          <p14:tracePt t="20241" x="4478338" y="3954463"/>
          <p14:tracePt t="20248" x="4551363" y="3962400"/>
          <p14:tracePt t="20255" x="4616450" y="3962400"/>
          <p14:tracePt t="20261" x="4699000" y="3962400"/>
          <p14:tracePt t="20269" x="4797425" y="3962400"/>
          <p14:tracePt t="20278" x="4879975" y="3962400"/>
          <p14:tracePt t="20284" x="4929188" y="3962400"/>
          <p14:tracePt t="20293" x="4960938" y="3962400"/>
          <p14:tracePt t="20299" x="4994275" y="3962400"/>
          <p14:tracePt t="20308" x="5019675" y="3962400"/>
          <p14:tracePt t="20314" x="5027613" y="3962400"/>
          <p14:tracePt t="20322" x="5043488" y="3962400"/>
          <p14:tracePt t="20328" x="5051425" y="3962400"/>
          <p14:tracePt t="20345" x="5051425" y="3954463"/>
          <p14:tracePt t="20351" x="5051425" y="3913188"/>
          <p14:tracePt t="20360" x="5051425" y="3879850"/>
          <p14:tracePt t="20365" x="5035550" y="3798888"/>
          <p14:tracePt t="20738" x="5059363" y="3806825"/>
          <p14:tracePt t="20745" x="5100638" y="3814763"/>
          <p14:tracePt t="20752" x="5175250" y="3838575"/>
          <p14:tracePt t="20760" x="5232400" y="3856038"/>
          <p14:tracePt t="20767" x="5305425" y="3879850"/>
          <p14:tracePt t="20775" x="5364163" y="3887788"/>
          <p14:tracePt t="20783" x="5445125" y="3887788"/>
          <p14:tracePt t="20789" x="5527675" y="3897313"/>
          <p14:tracePt t="20798" x="5626100" y="3905250"/>
          <p14:tracePt t="20804" x="5724525" y="3921125"/>
          <p14:tracePt t="20812" x="5805488" y="3929063"/>
          <p14:tracePt t="20819" x="5888038" y="3937000"/>
          <p14:tracePt t="20827" x="5962650" y="3946525"/>
          <p14:tracePt t="20835" x="6019800" y="3962400"/>
          <p14:tracePt t="20841" x="6076950" y="3970338"/>
          <p14:tracePt t="20850" x="6118225" y="3970338"/>
          <p14:tracePt t="20856" x="6167438" y="3978275"/>
          <p14:tracePt t="20865" x="6199188" y="3986213"/>
          <p14:tracePt t="20870" x="6240463" y="3995738"/>
          <p14:tracePt t="20877" x="6257925" y="4003675"/>
          <p14:tracePt t="20886" x="6273800" y="4003675"/>
          <p14:tracePt t="20895" x="6289675" y="4011613"/>
          <p14:tracePt t="20909" x="6307138" y="4019550"/>
          <p14:tracePt t="20915" x="6315075" y="4019550"/>
          <p14:tracePt t="20923" x="6330950" y="4027488"/>
          <p14:tracePt t="20954" x="6338888" y="4027488"/>
          <p14:tracePt t="20961" x="6338888" y="4035425"/>
          <p14:tracePt t="20967" x="6346825" y="4035425"/>
          <p14:tracePt t="20982" x="6356350" y="4035425"/>
          <p14:tracePt t="21101" x="6364288" y="4035425"/>
          <p14:tracePt t="21109" x="6380163" y="4035425"/>
          <p14:tracePt t="21123" x="6396038" y="4035425"/>
          <p14:tracePt t="21138" x="6413500" y="4035425"/>
          <p14:tracePt t="21145" x="6429375" y="4035425"/>
          <p14:tracePt t="21152" x="6445250" y="4035425"/>
          <p14:tracePt t="21161" x="6486525" y="4035425"/>
          <p14:tracePt t="21168" x="6527800" y="4035425"/>
          <p14:tracePt t="21177" x="6626225" y="4035425"/>
          <p14:tracePt t="21182" x="6691313" y="4035425"/>
          <p14:tracePt t="21189" x="6789738" y="4019550"/>
          <p14:tracePt t="21197" x="6929438" y="3995738"/>
          <p14:tracePt t="21207" x="7053263" y="3978275"/>
          <p14:tracePt t="21213" x="7192963" y="3954463"/>
          <p14:tracePt t="21219" x="7299325" y="3937000"/>
          <p14:tracePt t="21227" x="7397750" y="3929063"/>
          <p14:tracePt t="21234" x="7478713" y="3921125"/>
          <p14:tracePt t="21244" x="7569200" y="3913188"/>
          <p14:tracePt t="21250" x="7626350" y="3897313"/>
          <p14:tracePt t="21257" x="7693025" y="3897313"/>
          <p14:tracePt t="21266" x="7750175" y="3897313"/>
          <p14:tracePt t="21271" x="7807325" y="3897313"/>
          <p14:tracePt t="21279" x="7848600" y="3897313"/>
          <p14:tracePt t="21286" x="7880350" y="3897313"/>
          <p14:tracePt t="21295" x="7905750" y="3897313"/>
          <p14:tracePt t="21301" x="7929563" y="3897313"/>
          <p14:tracePt t="21311" x="7947025" y="3897313"/>
          <p14:tracePt t="21316" x="7954963" y="3897313"/>
          <p14:tracePt t="21325" x="7962900" y="3897313"/>
          <p14:tracePt t="21331" x="7970838" y="3897313"/>
          <p14:tracePt t="21345" x="7978775" y="3897313"/>
          <p14:tracePt t="21368" x="7988300" y="3897313"/>
          <p14:tracePt t="21517" x="7996238" y="3897313"/>
          <p14:tracePt t="21628" x="8004175" y="3905250"/>
          <p14:tracePt t="21695" x="8004175" y="3913188"/>
          <p14:tracePt t="21807" x="8004175" y="3921125"/>
          <p14:tracePt t="21827" x="8004175" y="3929063"/>
          <p14:tracePt t="21895" x="8012113" y="3929063"/>
          <p14:tracePt t="21925" x="8012113" y="3937000"/>
          <p14:tracePt t="21947" x="8012113" y="3946525"/>
          <p14:tracePt t="22028" x="8012113" y="3954463"/>
          <p14:tracePt t="22051" x="7996238" y="3954463"/>
          <p14:tracePt t="22058" x="7988300" y="3954463"/>
          <p14:tracePt t="22066" x="7954963" y="3954463"/>
          <p14:tracePt t="22073" x="7880350" y="3946525"/>
          <p14:tracePt t="22081" x="7742238" y="3913188"/>
          <p14:tracePt t="22088" x="7496175" y="3838575"/>
          <p14:tracePt t="22097" x="7167563" y="3773488"/>
          <p14:tracePt t="22102" x="6897688" y="3708400"/>
          <p14:tracePt t="22110" x="6511925" y="3633788"/>
          <p14:tracePt t="22118" x="6248400" y="3584575"/>
          <p14:tracePt t="22128" x="6061075" y="3560763"/>
          <p14:tracePt t="22133" x="5937250" y="3535363"/>
          <p14:tracePt t="22140" x="5838825" y="3527425"/>
          <p14:tracePt t="22148" x="5773738" y="3519488"/>
          <p14:tracePt t="22154" x="5724525" y="3503613"/>
          <p14:tracePt t="22163" x="5667375" y="3494088"/>
          <p14:tracePt t="22169" x="5634038" y="3494088"/>
          <p14:tracePt t="22177" x="5618163" y="3494088"/>
          <p14:tracePt t="22184" x="5592763" y="3494088"/>
          <p14:tracePt t="22194" x="5584825" y="3494088"/>
          <p14:tracePt t="22199" x="5576888" y="3494088"/>
          <p14:tracePt t="22214" x="5568950" y="3494088"/>
          <p14:tracePt t="22280" x="5576888" y="3494088"/>
          <p14:tracePt t="22289" x="5584825" y="3494088"/>
          <p14:tracePt t="22296" x="5600700" y="3494088"/>
          <p14:tracePt t="22303" x="5608638" y="3494088"/>
          <p14:tracePt t="22310" x="5634038" y="3494088"/>
          <p14:tracePt t="22317" x="5675313" y="3494088"/>
          <p14:tracePt t="22327" x="5732463" y="3494088"/>
          <p14:tracePt t="22333" x="5815013" y="3503613"/>
          <p14:tracePt t="22340" x="5921375" y="3511550"/>
          <p14:tracePt t="22348" x="6061075" y="3519488"/>
          <p14:tracePt t="22355" x="6273800" y="3552825"/>
          <p14:tracePt t="22364" x="6462713" y="3584575"/>
          <p14:tracePt t="22369" x="6651625" y="3617913"/>
          <p14:tracePt t="22377" x="6773863" y="3633788"/>
          <p14:tracePt t="22385" x="6872288" y="3659188"/>
          <p14:tracePt t="22393" x="6954838" y="3683000"/>
          <p14:tracePt t="22399" x="7035800" y="3690938"/>
          <p14:tracePt t="22407" x="7085013" y="3708400"/>
          <p14:tracePt t="22416" x="7134225" y="3740150"/>
          <p14:tracePt t="22421" x="7183438" y="3757613"/>
          <p14:tracePt t="22430" x="7224713" y="3789363"/>
          <p14:tracePt t="22436" x="7265988" y="3806825"/>
          <p14:tracePt t="22442" x="7281863" y="3822700"/>
          <p14:tracePt t="22451" x="7299325" y="3838575"/>
          <p14:tracePt t="22459" x="7315200" y="3856038"/>
          <p14:tracePt t="22466" x="7331075" y="3863975"/>
          <p14:tracePt t="22473" x="7331075" y="3871913"/>
          <p14:tracePt t="22488" x="7339013" y="3887788"/>
          <p14:tracePt t="22498" x="7348538" y="3887788"/>
          <p14:tracePt t="22503" x="7348538" y="3897313"/>
          <p14:tracePt t="22517" x="7348538" y="3905250"/>
          <p14:tracePt t="22526" x="7348538" y="3913188"/>
          <p14:tracePt t="22533" x="7339013" y="3913188"/>
          <p14:tracePt t="22543" x="7323138" y="3921125"/>
          <p14:tracePt t="22548" x="7307263" y="3921125"/>
          <p14:tracePt t="22556" x="7273925" y="3921125"/>
          <p14:tracePt t="22563" x="7216775" y="3921125"/>
          <p14:tracePt t="22570" x="6978650" y="3887788"/>
          <p14:tracePt t="22579" x="6781800" y="3830638"/>
          <p14:tracePt t="22585" x="6577013" y="3765550"/>
          <p14:tracePt t="22594" x="6494463" y="3716338"/>
          <p14:tracePt t="22600" x="6429375" y="3675063"/>
          <p14:tracePt t="22608" x="6380163" y="3659188"/>
          <p14:tracePt t="22614" x="6364288" y="3633788"/>
          <p14:tracePt t="22622" x="6346825" y="3625850"/>
          <p14:tracePt t="22630" x="6338888" y="3617913"/>
          <p14:tracePt t="22637" x="6330950" y="3609975"/>
          <p14:tracePt t="22646" x="6330950" y="3592513"/>
          <p14:tracePt t="22651" x="6323013" y="3592513"/>
          <p14:tracePt t="22660" x="6323013" y="3584575"/>
          <p14:tracePt t="22666" x="6323013" y="3576638"/>
          <p14:tracePt t="22676" x="6323013" y="3552825"/>
          <p14:tracePt t="22681" x="6323013" y="3543300"/>
          <p14:tracePt t="22689" x="6323013" y="3519488"/>
          <p14:tracePt t="22697" x="6323013" y="3494088"/>
          <p14:tracePt t="22704" x="6356350" y="3454400"/>
          <p14:tracePt t="22712" x="6429375" y="3363913"/>
          <p14:tracePt t="22718" x="6610350" y="3240088"/>
          <p14:tracePt t="22727" x="6937375" y="3059113"/>
          <p14:tracePt t="22733" x="7323138" y="2944813"/>
          <p14:tracePt t="22742" x="7594600" y="2895600"/>
          <p14:tracePt t="22747" x="7848600" y="2887663"/>
          <p14:tracePt t="22756" x="8004175" y="2887663"/>
          <p14:tracePt t="22765" x="8175625" y="2903538"/>
          <p14:tracePt t="22770" x="8291513" y="2944813"/>
          <p14:tracePt t="22779" x="8413750" y="2994025"/>
          <p14:tracePt t="22785" x="8504238" y="3043238"/>
          <p14:tracePt t="22794" x="8545513" y="3076575"/>
          <p14:tracePt t="22800" x="8586788" y="3100388"/>
          <p14:tracePt t="22809" x="8610600" y="3117850"/>
          <p14:tracePt t="22815" x="8628063" y="3141663"/>
          <p14:tracePt t="22823" x="8636000" y="3167063"/>
          <p14:tracePt t="22833" x="8651875" y="3175000"/>
          <p14:tracePt t="22838" x="8659813" y="3198813"/>
          <p14:tracePt t="22843" x="8667750" y="3216275"/>
          <p14:tracePt t="22852" x="8667750" y="3224213"/>
          <p14:tracePt t="22859" x="8667750" y="3240088"/>
          <p14:tracePt t="22866" x="8667750" y="3255963"/>
          <p14:tracePt t="22881" x="8667750" y="3265488"/>
          <p14:tracePt t="22892" x="8659813" y="3273425"/>
          <p14:tracePt t="22897" x="8659813" y="3281363"/>
          <p14:tracePt t="22904" x="8643938" y="3281363"/>
          <p14:tracePt t="22912" x="8618538" y="3281363"/>
          <p14:tracePt t="22919" x="8569325" y="3281363"/>
          <p14:tracePt t="22927" x="8431213" y="3273425"/>
          <p14:tracePt t="22933" x="8340725" y="3265488"/>
          <p14:tracePt t="22942" x="8291513" y="3255963"/>
          <p14:tracePt t="22948" x="8274050" y="3255963"/>
          <p14:tracePt t="22958" x="8250238" y="3255963"/>
          <p14:tracePt t="22964" x="8242300" y="3255963"/>
          <p14:tracePt t="22971" x="8234363" y="3255963"/>
          <p14:tracePt t="22979" x="8224838" y="3255963"/>
          <p14:tracePt t="22994" x="8216900" y="3255963"/>
          <p14:tracePt t="23024" x="8216900" y="3265488"/>
          <p14:tracePt t="23038" x="8216900" y="3273425"/>
          <p14:tracePt t="23075" x="8216900" y="3281363"/>
          <p14:tracePt t="23096" x="8216900" y="3289300"/>
          <p14:tracePt t="23104" x="8224838" y="3289300"/>
          <p14:tracePt t="23134" x="8224838" y="3297238"/>
          <p14:tracePt t="23142" x="8234363" y="3297238"/>
          <p14:tracePt t="23201" x="8234363" y="3305175"/>
          <p14:tracePt t="23224" x="8234363" y="3314700"/>
          <p14:tracePt t="23260" x="8224838" y="3314700"/>
          <p14:tracePt t="23267" x="8216900" y="3322638"/>
          <p14:tracePt t="23275" x="8208963" y="3322638"/>
          <p14:tracePt t="23292" x="8208963" y="3330575"/>
          <p14:tracePt t="23299" x="8201025" y="3330575"/>
          <p14:tracePt t="23305" x="8193088" y="3330575"/>
          <p14:tracePt t="23319" x="8193088" y="3338513"/>
          <p14:tracePt t="23326" x="8193088" y="3346450"/>
          <p14:tracePt t="23335" x="8185150" y="3346450"/>
          <p14:tracePt t="23343" x="8185150" y="3354388"/>
          <p14:tracePt t="23358" x="8175625" y="3354388"/>
          <p14:tracePt t="23364" x="8167688" y="3354388"/>
          <p14:tracePt t="24205" x="8167688" y="3346450"/>
          <p14:tracePt t="24210" x="8167688" y="3330575"/>
          <p14:tracePt t="24217" x="8167688" y="3322638"/>
          <p14:tracePt t="24226" x="8151813" y="3265488"/>
          <p14:tracePt t="24232" x="8118475" y="3167063"/>
          <p14:tracePt t="24242" x="8037513" y="3001963"/>
          <p14:tracePt t="24245" x="7872413" y="2747963"/>
          <p14:tracePt t="24254" x="7724775" y="2566988"/>
          <p14:tracePt t="24264" x="7437438" y="2354263"/>
          <p14:tracePt t="24268" x="7027863" y="2100263"/>
          <p14:tracePt t="24277" x="6535738" y="1854200"/>
          <p14:tracePt t="24284" x="5888038" y="1550988"/>
          <p14:tracePt t="24292" x="5322888" y="1304925"/>
          <p14:tracePt t="24298" x="4616450" y="1017588"/>
          <p14:tracePt t="24309" x="4108450" y="771525"/>
          <p14:tracePt t="24312" x="3789363" y="631825"/>
          <p14:tracePt t="24321" x="3444875" y="500063"/>
          <p14:tracePt t="24329" x="3305175" y="450850"/>
          <p14:tracePt t="24336" x="3190875" y="409575"/>
          <p14:tracePt t="24345" x="3141663" y="393700"/>
          <p14:tracePt t="24351" x="3108325" y="393700"/>
          <p14:tracePt t="24358" x="3092450" y="393700"/>
          <p14:tracePt t="24365" x="3082925" y="393700"/>
          <p14:tracePt t="24499" x="3067050" y="393700"/>
          <p14:tracePt t="24507" x="3043238" y="401638"/>
          <p14:tracePt t="24515" x="3001963" y="409575"/>
          <p14:tracePt t="24521" x="2944813" y="409575"/>
          <p14:tracePt t="24528" x="2755900" y="409575"/>
          <p14:tracePt t="24537" x="2590800" y="409575"/>
          <p14:tracePt t="24544" x="2354263" y="393700"/>
          <p14:tracePt t="24551" x="2082800" y="360363"/>
          <p14:tracePt t="24559" x="1878013" y="336550"/>
          <p14:tracePt t="24566" x="1631950" y="287338"/>
          <p14:tracePt t="24575" x="1450975" y="261938"/>
          <p14:tracePt t="24581" x="1263650" y="238125"/>
          <p14:tracePt t="24589" x="1057275" y="204788"/>
          <p14:tracePt t="24598" x="919163" y="173038"/>
          <p14:tracePt t="24603" x="762000" y="147638"/>
          <p14:tracePt t="24613" x="647700" y="114300"/>
          <p14:tracePt t="24618" x="549275" y="82550"/>
          <p14:tracePt t="24626" x="484188" y="57150"/>
          <p14:tracePt t="24633" x="409575" y="33338"/>
          <p14:tracePt t="24643" x="360363" y="793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594275"/>
            <a:ext cx="8520600" cy="1483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5872" u="sng" dirty="0">
                <a:solidFill>
                  <a:schemeClr val="hlink"/>
                </a:solidFill>
                <a:hlinkClick r:id="rId5"/>
              </a:rPr>
              <a:t>Factory use</a:t>
            </a:r>
            <a:endParaRPr sz="5872"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a:p>
            <a:pPr marL="5486400" lvl="0" indent="457200" algn="l" rtl="0">
              <a:spcBef>
                <a:spcPts val="0"/>
              </a:spcBef>
              <a:spcAft>
                <a:spcPts val="0"/>
              </a:spcAft>
              <a:buNone/>
            </a:pPr>
            <a:endParaRPr sz="600" dirty="0"/>
          </a:p>
        </p:txBody>
      </p:sp>
      <p:sp>
        <p:nvSpPr>
          <p:cNvPr id="140" name="Google Shape;140;p25"/>
          <p:cNvSpPr txBox="1">
            <a:spLocks noGrp="1"/>
          </p:cNvSpPr>
          <p:nvPr>
            <p:ph type="body" idx="1"/>
          </p:nvPr>
        </p:nvSpPr>
        <p:spPr>
          <a:xfrm>
            <a:off x="321031" y="2377431"/>
            <a:ext cx="8520600" cy="2766069"/>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500" dirty="0">
                <a:solidFill>
                  <a:schemeClr val="dk1"/>
                </a:solidFill>
                <a:highlight>
                  <a:srgbClr val="FFFFFF"/>
                </a:highlight>
              </a:rPr>
              <a:t>Incorporating user interaction with the environment and content thanks to VR technology.</a:t>
            </a:r>
            <a:endParaRPr sz="1500" dirty="0">
              <a:solidFill>
                <a:schemeClr val="dk1"/>
              </a:solidFill>
              <a:highlight>
                <a:srgbClr val="FFFFFF"/>
              </a:highlight>
            </a:endParaRPr>
          </a:p>
          <a:p>
            <a:pPr marL="0" lvl="0" indent="0" algn="l" rtl="0">
              <a:spcBef>
                <a:spcPts val="1200"/>
              </a:spcBef>
              <a:spcAft>
                <a:spcPts val="0"/>
              </a:spcAft>
              <a:buClr>
                <a:schemeClr val="dk1"/>
              </a:buClr>
              <a:buSzPts val="1100"/>
              <a:buFont typeface="Arial"/>
              <a:buNone/>
            </a:pPr>
            <a:r>
              <a:rPr lang="en" sz="1500" dirty="0">
                <a:solidFill>
                  <a:schemeClr val="dk1"/>
                </a:solidFill>
              </a:rPr>
              <a:t>In any factory situation there is danger this particular one sells and moves steel in the Europe Union. With VR </a:t>
            </a:r>
            <a:r>
              <a:rPr lang="en" sz="1500" dirty="0">
                <a:solidFill>
                  <a:schemeClr val="dk1"/>
                </a:solidFill>
                <a:highlight>
                  <a:srgbClr val="FFFFFF"/>
                </a:highlight>
              </a:rPr>
              <a:t>the factory managed to achieve three goals:</a:t>
            </a:r>
            <a:endParaRPr sz="1500" dirty="0">
              <a:solidFill>
                <a:schemeClr val="dk1"/>
              </a:solidFill>
              <a:highlight>
                <a:srgbClr val="FFFFFF"/>
              </a:highlight>
            </a:endParaRPr>
          </a:p>
          <a:p>
            <a:pPr marL="457200" lvl="0" indent="-323850" algn="l" rtl="0">
              <a:spcBef>
                <a:spcPts val="1200"/>
              </a:spcBef>
              <a:spcAft>
                <a:spcPts val="0"/>
              </a:spcAft>
              <a:buClr>
                <a:schemeClr val="dk1"/>
              </a:buClr>
              <a:buSzPts val="1500"/>
              <a:buChar char="●"/>
            </a:pPr>
            <a:r>
              <a:rPr lang="en" sz="1500" dirty="0">
                <a:solidFill>
                  <a:schemeClr val="dk1"/>
                </a:solidFill>
                <a:highlight>
                  <a:srgbClr val="FFFFFF"/>
                </a:highlight>
              </a:rPr>
              <a:t>Train more people within the short period of time in a cost-effective and interactive way</a:t>
            </a:r>
            <a:endParaRPr sz="1500" dirty="0">
              <a:solidFill>
                <a:schemeClr val="dk1"/>
              </a:solidFill>
              <a:highlight>
                <a:srgbClr val="FFFFFF"/>
              </a:highlight>
            </a:endParaRPr>
          </a:p>
          <a:p>
            <a:pPr marL="457200" lvl="0" indent="-323850" algn="l" rtl="0">
              <a:spcBef>
                <a:spcPts val="0"/>
              </a:spcBef>
              <a:spcAft>
                <a:spcPts val="0"/>
              </a:spcAft>
              <a:buClr>
                <a:schemeClr val="dk1"/>
              </a:buClr>
              <a:buSzPts val="1500"/>
              <a:buChar char="●"/>
            </a:pPr>
            <a:r>
              <a:rPr lang="en" sz="1500" dirty="0">
                <a:solidFill>
                  <a:schemeClr val="dk1"/>
                </a:solidFill>
                <a:highlight>
                  <a:srgbClr val="FFFFFF"/>
                </a:highlight>
              </a:rPr>
              <a:t>Enable people to learn about their workplace environment and machines without jeopardizing their life </a:t>
            </a:r>
            <a:endParaRPr sz="1500" dirty="0">
              <a:solidFill>
                <a:schemeClr val="dk1"/>
              </a:solidFill>
              <a:highlight>
                <a:srgbClr val="FFFFFF"/>
              </a:highlight>
            </a:endParaRPr>
          </a:p>
          <a:p>
            <a:pPr marL="457200" lvl="0" indent="-323850" algn="l" rtl="0">
              <a:spcBef>
                <a:spcPts val="0"/>
              </a:spcBef>
              <a:spcAft>
                <a:spcPts val="0"/>
              </a:spcAft>
              <a:buClr>
                <a:schemeClr val="dk1"/>
              </a:buClr>
              <a:buSzPts val="1500"/>
              <a:buChar char="●"/>
            </a:pPr>
            <a:r>
              <a:rPr lang="en" sz="1500" dirty="0">
                <a:solidFill>
                  <a:schemeClr val="dk1"/>
                </a:solidFill>
                <a:highlight>
                  <a:srgbClr val="FFFFFF"/>
                </a:highlight>
              </a:rPr>
              <a:t>Safety, the simulations helped those very workers master using expensive machines before they try them out directly. </a:t>
            </a:r>
            <a:r>
              <a:rPr lang="en" sz="1500" u="sng" dirty="0">
                <a:solidFill>
                  <a:schemeClr val="hlink"/>
                </a:solidFill>
                <a:hlinkClick r:id="rId6" action="ppaction://hlinksldjump"/>
              </a:rPr>
              <a:t>Arvrtech (2017)</a:t>
            </a:r>
            <a:endParaRPr sz="1500" dirty="0">
              <a:solidFill>
                <a:schemeClr val="dk1"/>
              </a:solidFill>
              <a:highlight>
                <a:srgbClr val="FFFFFF"/>
              </a:highlight>
            </a:endParaRPr>
          </a:p>
          <a:p>
            <a:pPr marL="0" lvl="0" indent="0" algn="l" rtl="0">
              <a:spcBef>
                <a:spcPts val="1200"/>
              </a:spcBef>
              <a:spcAft>
                <a:spcPts val="1200"/>
              </a:spcAft>
              <a:buNone/>
            </a:pPr>
            <a:endParaRPr sz="1500" dirty="0">
              <a:solidFill>
                <a:schemeClr val="dk1"/>
              </a:solidFill>
            </a:endParaRPr>
          </a:p>
        </p:txBody>
      </p:sp>
      <p:pic>
        <p:nvPicPr>
          <p:cNvPr id="141" name="Google Shape;141;p25"/>
          <p:cNvPicPr preferRelativeResize="0"/>
          <p:nvPr/>
        </p:nvPicPr>
        <p:blipFill>
          <a:blip r:embed="rId7">
            <a:alphaModFix/>
          </a:blip>
          <a:stretch>
            <a:fillRect/>
          </a:stretch>
        </p:blipFill>
        <p:spPr>
          <a:xfrm>
            <a:off x="4629325" y="0"/>
            <a:ext cx="4514676" cy="2411026"/>
          </a:xfrm>
          <a:prstGeom prst="rect">
            <a:avLst/>
          </a:prstGeom>
          <a:noFill/>
          <a:ln>
            <a:noFill/>
          </a:ln>
        </p:spPr>
      </p:pic>
      <p:pic>
        <p:nvPicPr>
          <p:cNvPr id="8" name="Audio 7">
            <a:hlinkClick r:id="" action="ppaction://media"/>
            <a:extLst>
              <a:ext uri="{FF2B5EF4-FFF2-40B4-BE49-F238E27FC236}">
                <a16:creationId xmlns:a16="http://schemas.microsoft.com/office/drawing/2014/main" id="{91909A81-23F1-478F-8B15-92248F7976E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758"/>
    </mc:Choice>
    <mc:Fallback xmlns="">
      <p:transition spd="slow" advTm="52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16" x="1771650" y="1755775"/>
          <p14:tracePt t="219" x="1738313" y="1755775"/>
          <p14:tracePt t="226" x="1714500" y="1755775"/>
          <p14:tracePt t="233" x="1681163" y="1755775"/>
          <p14:tracePt t="247" x="1631950" y="1755775"/>
          <p14:tracePt t="255" x="1574800" y="1739900"/>
          <p14:tracePt t="262" x="1500188" y="1722438"/>
          <p14:tracePt t="270" x="1427163" y="1698625"/>
          <p14:tracePt t="278" x="1352550" y="1681163"/>
          <p14:tracePt t="284" x="1295400" y="1657350"/>
          <p14:tracePt t="295" x="1254125" y="1649413"/>
          <p14:tracePt t="299" x="1189038" y="1631950"/>
          <p14:tracePt t="308" x="1147763" y="1616075"/>
          <p14:tracePt t="314" x="1098550" y="1608138"/>
          <p14:tracePt t="321" x="1041400" y="1590675"/>
          <p14:tracePt t="330" x="1000125" y="1582738"/>
          <p14:tracePt t="336" x="950913" y="1574800"/>
          <p14:tracePt t="344" x="927100" y="1566863"/>
          <p14:tracePt t="351" x="901700" y="1558925"/>
          <p14:tracePt t="360" x="885825" y="1558925"/>
          <p14:tracePt t="366" x="877888" y="1558925"/>
          <p14:tracePt t="374" x="869950" y="1558925"/>
          <p14:tracePt t="382" x="860425" y="1558925"/>
          <p14:tracePt t="470" x="869950" y="1558925"/>
          <p14:tracePt t="485" x="877888" y="1566863"/>
          <p14:tracePt t="501" x="885825" y="1566863"/>
          <p14:tracePt t="515" x="893763" y="1566863"/>
          <p14:tracePt t="529" x="901700" y="1566863"/>
          <p14:tracePt t="537" x="909638" y="1566863"/>
          <p14:tracePt t="545" x="942975" y="1566863"/>
          <p14:tracePt t="552" x="1000125" y="1582738"/>
          <p14:tracePt t="561" x="1082675" y="1582738"/>
          <p14:tracePt t="567" x="1173163" y="1590675"/>
          <p14:tracePt t="574" x="1271588" y="1600200"/>
          <p14:tracePt t="582" x="1352550" y="1600200"/>
          <p14:tracePt t="589" x="1468438" y="1608138"/>
          <p14:tracePt t="598" x="1574800" y="1608138"/>
          <p14:tracePt t="604" x="1681163" y="1624013"/>
          <p14:tracePt t="610" x="1771650" y="1631950"/>
          <p14:tracePt t="618" x="1852613" y="1639888"/>
          <p14:tracePt t="627" x="1935163" y="1639888"/>
          <p14:tracePt t="633" x="1992313" y="1639888"/>
          <p14:tracePt t="641" x="2058988" y="1639888"/>
          <p14:tracePt t="649" x="2116138" y="1639888"/>
          <p14:tracePt t="656" x="2181225" y="1657350"/>
          <p14:tracePt t="663" x="2255838" y="1665288"/>
          <p14:tracePt t="670" x="2295525" y="1673225"/>
          <p14:tracePt t="678" x="2344738" y="1673225"/>
          <p14:tracePt t="685" x="2386013" y="1673225"/>
          <p14:tracePt t="693" x="2403475" y="1673225"/>
          <p14:tracePt t="700" x="2427288" y="1673225"/>
          <p14:tracePt t="710" x="2435225" y="1673225"/>
          <p14:tracePt t="723" x="2443163" y="1673225"/>
          <p14:tracePt t="1267" x="2738438" y="1838325"/>
          <p14:tracePt t="1272" x="2755900" y="1862138"/>
          <p14:tracePt t="1280" x="2779713" y="1895475"/>
          <p14:tracePt t="1286" x="2787650" y="1911350"/>
          <p14:tracePt t="1294" x="2805113" y="1936750"/>
          <p14:tracePt t="1301" x="2813050" y="1944688"/>
          <p14:tracePt t="1310" x="2820988" y="1952625"/>
          <p14:tracePt t="1316" x="2828925" y="1968500"/>
          <p14:tracePt t="1326" x="2836863" y="1968500"/>
          <p14:tracePt t="1332" x="2846388" y="1968500"/>
          <p14:tracePt t="1346" x="2854325" y="1968500"/>
          <p14:tracePt t="1353" x="2886075" y="1968500"/>
          <p14:tracePt t="1361" x="2960688" y="1968500"/>
          <p14:tracePt t="1368" x="3157538" y="1952625"/>
          <p14:tracePt t="1376" x="3468688" y="1936750"/>
          <p14:tracePt t="1383" x="3862388" y="1919288"/>
          <p14:tracePt t="1391" x="4141788" y="1919288"/>
          <p14:tracePt t="1398" x="4535488" y="1919288"/>
          <p14:tracePt t="1406" x="4813300" y="1927225"/>
          <p14:tracePt t="1413" x="4970463" y="1952625"/>
          <p14:tracePt t="1420" x="5100638" y="1976438"/>
          <p14:tracePt t="1428" x="5191125" y="1985963"/>
          <p14:tracePt t="1434" x="5289550" y="2009775"/>
          <p14:tracePt t="1443" x="5364163" y="2025650"/>
          <p14:tracePt t="1449" x="5437188" y="2051050"/>
          <p14:tracePt t="1459" x="5478463" y="2058988"/>
          <p14:tracePt t="1464" x="5502275" y="2066925"/>
          <p14:tracePt t="1472" x="5519738" y="2066925"/>
          <p14:tracePt t="1482" x="5527675" y="2074863"/>
          <p14:tracePt t="1493" x="5527675" y="2084388"/>
          <p14:tracePt t="1501" x="5527675" y="2092325"/>
          <p14:tracePt t="1524" x="5527675" y="2100263"/>
          <p14:tracePt t="1531" x="5527675" y="2108200"/>
          <p14:tracePt t="1541" x="5502275" y="2116138"/>
          <p14:tracePt t="1546" x="5470525" y="2116138"/>
          <p14:tracePt t="1554" x="5395913" y="2116138"/>
          <p14:tracePt t="1560" x="5273675" y="2116138"/>
          <p14:tracePt t="1568" x="5084763" y="2141538"/>
          <p14:tracePt t="1578" x="4724400" y="2206625"/>
          <p14:tracePt t="1583" x="4346575" y="2305050"/>
          <p14:tracePt t="1593" x="4059238" y="2387600"/>
          <p14:tracePt t="1598" x="3838575" y="2460625"/>
          <p14:tracePt t="1606" x="3690938" y="2509838"/>
          <p14:tracePt t="1614" x="3517900" y="2559050"/>
          <p14:tracePt t="1620" x="3289300" y="2657475"/>
          <p14:tracePt t="1626" x="3033713" y="2732088"/>
          <p14:tracePt t="1635" x="2828925" y="2805113"/>
          <p14:tracePt t="1643" x="2706688" y="2854325"/>
          <p14:tracePt t="1650" x="2517775" y="2921000"/>
          <p14:tracePt t="1659" x="2344738" y="2986088"/>
          <p14:tracePt t="1665" x="2147888" y="3043238"/>
          <p14:tracePt t="1673" x="2025650" y="3100388"/>
          <p14:tracePt t="1682" x="1893888" y="3133725"/>
          <p14:tracePt t="1686" x="1755775" y="3182938"/>
          <p14:tracePt t="1696" x="1657350" y="3198813"/>
          <p14:tracePt t="1702" x="1558925" y="3232150"/>
          <p14:tracePt t="1709" x="1460500" y="3255963"/>
          <p14:tracePt t="1717" x="1377950" y="3265488"/>
          <p14:tracePt t="1726" x="1303338" y="3265488"/>
          <p14:tracePt t="1732" x="1238250" y="3265488"/>
          <p14:tracePt t="1740" x="1155700" y="3265488"/>
          <p14:tracePt t="1747" x="1098550" y="3265488"/>
          <p14:tracePt t="1754" x="1057275" y="3265488"/>
          <p14:tracePt t="1761" x="1025525" y="3265488"/>
          <p14:tracePt t="1769" x="1000125" y="3265488"/>
          <p14:tracePt t="1778" x="984250" y="3265488"/>
          <p14:tracePt t="1783" x="976313" y="3265488"/>
          <p14:tracePt t="1793" x="968375" y="3265488"/>
          <p14:tracePt t="1806" x="958850" y="3265488"/>
          <p14:tracePt t="1873" x="950913" y="3265488"/>
          <p14:tracePt t="1880" x="942975" y="3265488"/>
          <p14:tracePt t="1895" x="935038" y="3265488"/>
          <p14:tracePt t="1918" x="927100" y="3255963"/>
          <p14:tracePt t="1926" x="927100" y="3248025"/>
          <p14:tracePt t="1933" x="901700" y="3240088"/>
          <p14:tracePt t="1940" x="885825" y="3216275"/>
          <p14:tracePt t="1947" x="852488" y="3182938"/>
          <p14:tracePt t="1954" x="811213" y="3133725"/>
          <p14:tracePt t="1964" x="779463" y="3092450"/>
          <p14:tracePt t="1968" x="738188" y="3068638"/>
          <p14:tracePt t="1977" x="730250" y="3051175"/>
          <p14:tracePt t="1983" x="704850" y="3035300"/>
          <p14:tracePt t="1993" x="696913" y="3035300"/>
          <p14:tracePt t="1998" x="688975" y="3027363"/>
          <p14:tracePt t="2170" x="688975" y="3019425"/>
          <p14:tracePt t="2318" x="696913" y="3019425"/>
          <p14:tracePt t="2341" x="704850" y="3019425"/>
          <p14:tracePt t="2481" x="712788" y="3019425"/>
          <p14:tracePt t="2525" x="722313" y="3019425"/>
          <p14:tracePt t="2636" x="730250" y="3019425"/>
          <p14:tracePt t="2666" x="738188" y="3019425"/>
          <p14:tracePt t="2689" x="746125" y="3019425"/>
          <p14:tracePt t="2726" x="754063" y="3019425"/>
          <p14:tracePt t="2742" x="762000" y="3019425"/>
          <p14:tracePt t="2749" x="771525" y="3019425"/>
          <p14:tracePt t="2756" x="779463" y="3019425"/>
          <p14:tracePt t="2763" x="787400" y="3019425"/>
          <p14:tracePt t="2770" x="803275" y="3019425"/>
          <p14:tracePt t="2777" x="820738" y="3019425"/>
          <p14:tracePt t="2785" x="836613" y="3019425"/>
          <p14:tracePt t="2792" x="860425" y="3019425"/>
          <p14:tracePt t="2799" x="877888" y="3019425"/>
          <p14:tracePt t="2809" x="893763" y="3019425"/>
          <p14:tracePt t="2815" x="919163" y="3019425"/>
          <p14:tracePt t="2822" x="927100" y="3019425"/>
          <p14:tracePt t="2830" x="958850" y="3019425"/>
          <p14:tracePt t="2836" x="984250" y="3019425"/>
          <p14:tracePt t="2844" x="992188" y="3019425"/>
          <p14:tracePt t="2852" x="1025525" y="3019425"/>
          <p14:tracePt t="2859" x="1057275" y="3009900"/>
          <p14:tracePt t="2867" x="1090613" y="3009900"/>
          <p14:tracePt t="2876" x="1131888" y="3009900"/>
          <p14:tracePt t="2881" x="1173163" y="3009900"/>
          <p14:tracePt t="2890" x="1230313" y="3009900"/>
          <p14:tracePt t="2897" x="1287463" y="3001963"/>
          <p14:tracePt t="2904" x="1336675" y="3001963"/>
          <p14:tracePt t="2912" x="1393825" y="3001963"/>
          <p14:tracePt t="2919" x="1468438" y="3001963"/>
          <p14:tracePt t="2927" x="1509713" y="3001963"/>
          <p14:tracePt t="2934" x="1566863" y="3001963"/>
          <p14:tracePt t="2943" x="1590675" y="3001963"/>
          <p14:tracePt t="2949" x="1624013" y="3001963"/>
          <p14:tracePt t="2956" x="1647825" y="3001963"/>
          <p14:tracePt t="2964" x="1665288" y="3001963"/>
          <p14:tracePt t="2971" x="1689100" y="3001963"/>
          <p14:tracePt t="2979" x="1706563" y="3001963"/>
          <p14:tracePt t="2986" x="1714500" y="3001963"/>
          <p14:tracePt t="2992" x="1722438" y="3001963"/>
          <p14:tracePt t="3000" x="1738313" y="3001963"/>
          <p14:tracePt t="3009" x="1746250" y="3001963"/>
          <p14:tracePt t="3015" x="1755775" y="3001963"/>
          <p14:tracePt t="3023" x="1763713" y="3001963"/>
          <p14:tracePt t="3031" x="1771650" y="3001963"/>
          <p14:tracePt t="3039" x="1779588" y="3001963"/>
          <p14:tracePt t="3052" x="1787525" y="3001963"/>
          <p14:tracePt t="3059" x="1795463" y="3001963"/>
          <p14:tracePt t="3067" x="1804988" y="3001963"/>
          <p14:tracePt t="3076" x="1812925" y="3001963"/>
          <p14:tracePt t="3082" x="1828800" y="3001963"/>
          <p14:tracePt t="3097" x="1836738" y="3001963"/>
          <p14:tracePt t="3105" x="1852613" y="3001963"/>
          <p14:tracePt t="3119" x="1862138" y="3001963"/>
          <p14:tracePt t="3126" x="1878013" y="3001963"/>
          <p14:tracePt t="3134" x="1878013" y="3009900"/>
          <p14:tracePt t="3142" x="1885950" y="3009900"/>
          <p14:tracePt t="3149" x="1893888" y="3009900"/>
          <p14:tracePt t="3163" x="1901825" y="3009900"/>
          <p14:tracePt t="3171" x="1911350" y="3009900"/>
          <p14:tracePt t="3177" x="1919288" y="3009900"/>
          <p14:tracePt t="3187" x="1927225" y="3009900"/>
          <p14:tracePt t="3193" x="1943100" y="3009900"/>
          <p14:tracePt t="3201" x="1951038" y="3009900"/>
          <p14:tracePt t="3209" x="1968500" y="3009900"/>
          <p14:tracePt t="3216" x="1976438" y="3009900"/>
          <p14:tracePt t="3224" x="1992313" y="3009900"/>
          <p14:tracePt t="3231" x="2009775" y="3009900"/>
          <p14:tracePt t="3238" x="2017713" y="3009900"/>
          <p14:tracePt t="3246" x="2033588" y="3009900"/>
          <p14:tracePt t="3253" x="2041525" y="3009900"/>
          <p14:tracePt t="3260" x="2058988" y="3009900"/>
          <p14:tracePt t="3267" x="2074863" y="3009900"/>
          <p14:tracePt t="3282" x="2090738" y="3009900"/>
          <p14:tracePt t="3291" x="2098675" y="3009900"/>
          <p14:tracePt t="3297" x="2116138" y="3009900"/>
          <p14:tracePt t="3306" x="2132013" y="3009900"/>
          <p14:tracePt t="3320" x="2157413" y="3009900"/>
          <p14:tracePt t="3327" x="2165350" y="3009900"/>
          <p14:tracePt t="3335" x="2189163" y="3009900"/>
          <p14:tracePt t="3344" x="2206625" y="3009900"/>
          <p14:tracePt t="3349" x="2222500" y="3009900"/>
          <p14:tracePt t="3359" x="2238375" y="3009900"/>
          <p14:tracePt t="3363" x="2263775" y="3009900"/>
          <p14:tracePt t="3379" x="2279650" y="3009900"/>
          <p14:tracePt t="3387" x="2287588" y="3009900"/>
          <p14:tracePt t="3394" x="2295525" y="3009900"/>
          <p14:tracePt t="3401" x="2312988" y="3009900"/>
          <p14:tracePt t="3410" x="2320925" y="3009900"/>
          <p14:tracePt t="3416" x="2336800" y="3001963"/>
          <p14:tracePt t="3425" x="2354263" y="3001963"/>
          <p14:tracePt t="3431" x="2370138" y="3001963"/>
          <p14:tracePt t="3438" x="2386013" y="3001963"/>
          <p14:tracePt t="3446" x="2411413" y="2994025"/>
          <p14:tracePt t="3453" x="2427288" y="2994025"/>
          <p14:tracePt t="3461" x="2452688" y="2994025"/>
          <p14:tracePt t="3468" x="2476500" y="2986088"/>
          <p14:tracePt t="3476" x="2484438" y="2986088"/>
          <p14:tracePt t="3482" x="2501900" y="2978150"/>
          <p14:tracePt t="3491" x="2517775" y="2978150"/>
          <p14:tracePt t="3498" x="2525713" y="2978150"/>
          <p14:tracePt t="3506" x="2541588" y="2978150"/>
          <p14:tracePt t="3513" x="2551113" y="2978150"/>
          <p14:tracePt t="3520" x="2566988" y="2978150"/>
          <p14:tracePt t="3527" x="2582863" y="2978150"/>
          <p14:tracePt t="3535" x="2590800" y="2978150"/>
          <p14:tracePt t="3542" x="2600325" y="2978150"/>
          <p14:tracePt t="3551" x="2608263" y="2978150"/>
          <p14:tracePt t="3558" x="2616200" y="2978150"/>
          <p14:tracePt t="3565" x="2624138" y="2978150"/>
          <p14:tracePt t="3958" x="2632075" y="2978150"/>
          <p14:tracePt t="3980" x="2657475" y="2978150"/>
          <p14:tracePt t="3987" x="2665413" y="2978150"/>
          <p14:tracePt t="3995" x="2681288" y="2978150"/>
          <p14:tracePt t="4001" x="2689225" y="2978150"/>
          <p14:tracePt t="4008" x="2714625" y="2978150"/>
          <p14:tracePt t="4016" x="2738438" y="2978150"/>
          <p14:tracePt t="4025" x="2747963" y="2978150"/>
          <p14:tracePt t="4032" x="2763838" y="2978150"/>
          <p14:tracePt t="4041" x="2779713" y="2978150"/>
          <p14:tracePt t="4046" x="2787650" y="2978150"/>
          <p14:tracePt t="4054" x="2805113" y="2978150"/>
          <p14:tracePt t="4061" x="2813050" y="2978150"/>
          <p14:tracePt t="4075" x="2820988" y="2986088"/>
          <p14:tracePt t="4084" x="2828925" y="2986088"/>
          <p14:tracePt t="4099" x="2854325" y="2986088"/>
          <p14:tracePt t="4108" x="2862263" y="2986088"/>
          <p14:tracePt t="4114" x="2878138" y="2986088"/>
          <p14:tracePt t="4120" x="2895600" y="2994025"/>
          <p14:tracePt t="4128" x="2911475" y="2994025"/>
          <p14:tracePt t="4135" x="2927350" y="3001963"/>
          <p14:tracePt t="4142" x="2952750" y="3001963"/>
          <p14:tracePt t="4150" x="2960688" y="3001963"/>
          <p14:tracePt t="4158" x="2976563" y="3009900"/>
          <p14:tracePt t="4165" x="2994025" y="3009900"/>
          <p14:tracePt t="4175" x="3001963" y="3019425"/>
          <p14:tracePt t="4181" x="3009900" y="3019425"/>
          <p14:tracePt t="4187" x="3017838" y="3019425"/>
          <p14:tracePt t="4195" x="3025775" y="3019425"/>
          <p14:tracePt t="4202" x="3033713" y="3019425"/>
          <p14:tracePt t="4209" x="3051175" y="3027363"/>
          <p14:tracePt t="4217" x="3059113" y="3027363"/>
          <p14:tracePt t="4225" x="3067050" y="3027363"/>
          <p14:tracePt t="4231" x="3082925" y="3035300"/>
          <p14:tracePt t="4242" x="3092450" y="3035300"/>
          <p14:tracePt t="4247" x="3116263" y="3043238"/>
          <p14:tracePt t="4254" x="3124200" y="3043238"/>
          <p14:tracePt t="4261" x="3141663" y="3043238"/>
          <p14:tracePt t="4269" x="3157538" y="3043238"/>
          <p14:tracePt t="4275" x="3173413" y="3043238"/>
          <p14:tracePt t="4284" x="3198813" y="3043238"/>
          <p14:tracePt t="4292" x="3222625" y="3051175"/>
          <p14:tracePt t="4299" x="3240088" y="3051175"/>
          <p14:tracePt t="4308" x="3263900" y="3051175"/>
          <p14:tracePt t="4314" x="3297238" y="3051175"/>
          <p14:tracePt t="4321" x="3338513" y="3051175"/>
          <p14:tracePt t="4329" x="3362325" y="3059113"/>
          <p14:tracePt t="4335" x="3387725" y="3059113"/>
          <p14:tracePt t="4342" x="3411538" y="3059113"/>
          <p14:tracePt t="4351" x="3444875" y="3059113"/>
          <p14:tracePt t="4357" x="3460750" y="3059113"/>
          <p14:tracePt t="4365" x="3486150" y="3059113"/>
          <p14:tracePt t="4375" x="3517900" y="3059113"/>
          <p14:tracePt t="4381" x="3543300" y="3059113"/>
          <p14:tracePt t="4388" x="3567113" y="3059113"/>
          <p14:tracePt t="4395" x="3600450" y="3059113"/>
          <p14:tracePt t="4402" x="3624263" y="3059113"/>
          <p14:tracePt t="4409" x="3649663" y="3059113"/>
          <p14:tracePt t="4418" x="3681413" y="3059113"/>
          <p14:tracePt t="4425" x="3706813" y="3059113"/>
          <p14:tracePt t="4432" x="3740150" y="3059113"/>
          <p14:tracePt t="4441" x="3763963" y="3059113"/>
          <p14:tracePt t="4447" x="3789363" y="3059113"/>
          <p14:tracePt t="4455" x="3829050" y="3059113"/>
          <p14:tracePt t="4462" x="3862388" y="3059113"/>
          <p14:tracePt t="4469" x="3903663" y="3051175"/>
          <p14:tracePt t="4477" x="3960813" y="3051175"/>
          <p14:tracePt t="4485" x="3994150" y="3051175"/>
          <p14:tracePt t="4492" x="4035425" y="3043238"/>
          <p14:tracePt t="4499" x="4059238" y="3043238"/>
          <p14:tracePt t="4507" x="4092575" y="3035300"/>
          <p14:tracePt t="4514" x="4124325" y="3035300"/>
          <p14:tracePt t="4524" x="4149725" y="3035300"/>
          <p14:tracePt t="4529" x="4173538" y="3035300"/>
          <p14:tracePt t="4537" x="4198938" y="3035300"/>
          <p14:tracePt t="4544" x="4222750" y="3027363"/>
          <p14:tracePt t="4551" x="4240213" y="3027363"/>
          <p14:tracePt t="4558" x="4264025" y="3019425"/>
          <p14:tracePt t="4566" x="4281488" y="3009900"/>
          <p14:tracePt t="4576" x="4297363" y="3009900"/>
          <p14:tracePt t="4580" x="4313238" y="3001963"/>
          <p14:tracePt t="4589" x="4338638" y="3001963"/>
          <p14:tracePt t="4597" x="4362450" y="2994025"/>
          <p14:tracePt t="4603" x="4387850" y="2986088"/>
          <p14:tracePt t="4611" x="4403725" y="2978150"/>
          <p14:tracePt t="4618" x="4429125" y="2970213"/>
          <p14:tracePt t="4624" x="4445000" y="2960688"/>
          <p14:tracePt t="4633" x="4468813" y="2944813"/>
          <p14:tracePt t="4642" x="4486275" y="2944813"/>
          <p14:tracePt t="4648" x="4510088" y="2944813"/>
          <p14:tracePt t="4656" x="4535488" y="2944813"/>
          <p14:tracePt t="4663" x="4543425" y="2936875"/>
          <p14:tracePt t="4670" x="4559300" y="2928938"/>
          <p14:tracePt t="4679" x="4576763" y="2928938"/>
          <p14:tracePt t="4685" x="4584700" y="2928938"/>
          <p14:tracePt t="4693" x="4608513" y="2928938"/>
          <p14:tracePt t="4699" x="4625975" y="2928938"/>
          <p14:tracePt t="4708" x="4633913" y="2928938"/>
          <p14:tracePt t="4714" x="4649788" y="2928938"/>
          <p14:tracePt t="4725" x="4683125" y="2921000"/>
          <p14:tracePt t="4729" x="4699000" y="2921000"/>
          <p14:tracePt t="4737" x="4724400" y="2911475"/>
          <p14:tracePt t="4745" x="4748213" y="2911475"/>
          <p14:tracePt t="4751" x="4764088" y="2903538"/>
          <p14:tracePt t="4760" x="4781550" y="2903538"/>
          <p14:tracePt t="4766" x="4805363" y="2903538"/>
          <p14:tracePt t="4774" x="4813300" y="2903538"/>
          <p14:tracePt t="4781" x="4830763" y="2903538"/>
          <p14:tracePt t="4791" x="4838700" y="2903538"/>
          <p14:tracePt t="4796" x="4854575" y="2903538"/>
          <p14:tracePt t="4804" x="4879975" y="2903538"/>
          <p14:tracePt t="4811" x="4887913" y="2903538"/>
          <p14:tracePt t="4819" x="4903788" y="2903538"/>
          <p14:tracePt t="4826" x="4929188" y="2903538"/>
          <p14:tracePt t="4833" x="4937125" y="2903538"/>
          <p14:tracePt t="4843" x="4953000" y="2903538"/>
          <p14:tracePt t="4848" x="4960938" y="2903538"/>
          <p14:tracePt t="4857" x="4978400" y="2903538"/>
          <p14:tracePt t="4863" x="4994275" y="2903538"/>
          <p14:tracePt t="4878" x="5010150" y="2903538"/>
          <p14:tracePt t="4885" x="5019675" y="2903538"/>
          <p14:tracePt t="4915" x="5027613" y="2903538"/>
          <p14:tracePt t="4926" x="5027613" y="2911475"/>
          <p14:tracePt t="4932" x="5035550" y="2911475"/>
          <p14:tracePt t="5281" x="5035550" y="2921000"/>
          <p14:tracePt t="5301" x="5043488" y="2921000"/>
          <p14:tracePt t="5308" x="5051425" y="2921000"/>
          <p14:tracePt t="5315" x="5059363" y="2921000"/>
          <p14:tracePt t="5325" x="5068888" y="2921000"/>
          <p14:tracePt t="5330" x="5084763" y="2921000"/>
          <p14:tracePt t="5340" x="5092700" y="2921000"/>
          <p14:tracePt t="5344" x="5126038" y="2921000"/>
          <p14:tracePt t="5353" x="5157788" y="2921000"/>
          <p14:tracePt t="5360" x="5207000" y="2921000"/>
          <p14:tracePt t="5367" x="5265738" y="2921000"/>
          <p14:tracePt t="5375" x="5330825" y="2928938"/>
          <p14:tracePt t="5382" x="5387975" y="2928938"/>
          <p14:tracePt t="5391" x="5445125" y="2936875"/>
          <p14:tracePt t="5397" x="5502275" y="2936875"/>
          <p14:tracePt t="5407" x="5543550" y="2944813"/>
          <p14:tracePt t="5412" x="5600700" y="2944813"/>
          <p14:tracePt t="5420" x="5657850" y="2960688"/>
          <p14:tracePt t="5428" x="5732463" y="2970213"/>
          <p14:tracePt t="5435" x="5797550" y="2970213"/>
          <p14:tracePt t="5442" x="5854700" y="2970213"/>
          <p14:tracePt t="5450" x="5895975" y="2970213"/>
          <p14:tracePt t="5457" x="5937250" y="2970213"/>
          <p14:tracePt t="5464" x="5978525" y="2970213"/>
          <p14:tracePt t="5473" x="6011863" y="2970213"/>
          <p14:tracePt t="5479" x="6043613" y="2970213"/>
          <p14:tracePt t="5489" x="6076950" y="2970213"/>
          <p14:tracePt t="5495" x="6092825" y="2970213"/>
          <p14:tracePt t="5501" x="6126163" y="2970213"/>
          <p14:tracePt t="5507" x="6142038" y="2970213"/>
          <p14:tracePt t="5517" x="6159500" y="2978150"/>
          <p14:tracePt t="5524" x="6175375" y="2978150"/>
          <p14:tracePt t="5531" x="6191250" y="2986088"/>
          <p14:tracePt t="5545" x="6208713" y="2986088"/>
          <p14:tracePt t="5553" x="6224588" y="2986088"/>
          <p14:tracePt t="5569" x="6232525" y="2986088"/>
          <p14:tracePt t="5576" x="6240463" y="2986088"/>
          <p14:tracePt t="5592" x="6248400" y="2986088"/>
          <p14:tracePt t="5607" x="6257925" y="2986088"/>
          <p14:tracePt t="5612" x="6265863" y="2986088"/>
          <p14:tracePt t="5620" x="6273800" y="2986088"/>
          <p14:tracePt t="5627" x="6281738" y="2986088"/>
          <p14:tracePt t="5642" x="6289675" y="2986088"/>
          <p14:tracePt t="5650" x="6307138" y="2986088"/>
          <p14:tracePt t="5658" x="6315075" y="2986088"/>
          <p14:tracePt t="5665" x="6330950" y="2986088"/>
          <p14:tracePt t="5673" x="6338888" y="2994025"/>
          <p14:tracePt t="5679" x="6346825" y="2994025"/>
          <p14:tracePt t="5687" x="6364288" y="2994025"/>
          <p14:tracePt t="5694" x="6372225" y="3001963"/>
          <p14:tracePt t="5701" x="6380163" y="3001963"/>
          <p14:tracePt t="5709" x="6388100" y="3009900"/>
          <p14:tracePt t="5723" x="6396038" y="3009900"/>
          <p14:tracePt t="5731" x="6405563" y="3009900"/>
          <p14:tracePt t="5746" x="6413500" y="3009900"/>
          <p14:tracePt t="5761" x="6421438" y="3009900"/>
          <p14:tracePt t="5768" x="6429375" y="3009900"/>
          <p14:tracePt t="5784" x="6445250" y="3009900"/>
          <p14:tracePt t="5791" x="6462713" y="3019425"/>
          <p14:tracePt t="5798" x="6470650" y="3019425"/>
          <p14:tracePt t="5806" x="6486525" y="3019425"/>
          <p14:tracePt t="5813" x="6503988" y="3027363"/>
          <p14:tracePt t="5820" x="6511925" y="3027363"/>
          <p14:tracePt t="5828" x="6519863" y="3027363"/>
          <p14:tracePt t="5835" x="6527800" y="3027363"/>
          <p14:tracePt t="5844" x="6543675" y="3035300"/>
          <p14:tracePt t="5850" x="6561138" y="3035300"/>
          <p14:tracePt t="5857" x="6569075" y="3035300"/>
          <p14:tracePt t="5865" x="6584950" y="3035300"/>
          <p14:tracePt t="5876" x="6610350" y="3035300"/>
          <p14:tracePt t="5879" x="6618288" y="3043238"/>
          <p14:tracePt t="5887" x="6634163" y="3043238"/>
          <p14:tracePt t="5894" x="6642100" y="3043238"/>
          <p14:tracePt t="5903" x="6659563" y="3043238"/>
          <p14:tracePt t="5910" x="6667500" y="3043238"/>
          <p14:tracePt t="5916" x="6675438" y="3043238"/>
          <p14:tracePt t="5923" x="6683375" y="3043238"/>
          <p14:tracePt t="5940" x="6691313" y="3043238"/>
          <p14:tracePt t="5954" x="6700838" y="3043238"/>
          <p14:tracePt t="5961" x="6708775" y="3043238"/>
          <p14:tracePt t="5969" x="6708775" y="3051175"/>
          <p14:tracePt t="5976" x="6716713" y="3059113"/>
          <p14:tracePt t="5983" x="6716713" y="3068638"/>
          <p14:tracePt t="5991" x="6724650" y="3068638"/>
          <p14:tracePt t="5999" x="6732588" y="3068638"/>
          <p14:tracePt t="6007" x="6732588" y="3076575"/>
          <p14:tracePt t="6013" x="6732588" y="3084513"/>
          <p14:tracePt t="6028" x="6740525" y="3084513"/>
          <p14:tracePt t="6043" x="6750050" y="3092450"/>
          <p14:tracePt t="6058" x="6757988" y="3092450"/>
          <p14:tracePt t="6094" x="6765925" y="3092450"/>
          <p14:tracePt t="6110" x="6773863" y="3092450"/>
          <p14:tracePt t="6124" x="6781800" y="3092450"/>
          <p14:tracePt t="6131" x="6789738" y="3092450"/>
          <p14:tracePt t="6140" x="6799263" y="3092450"/>
          <p14:tracePt t="6156" x="6807200" y="3092450"/>
          <p14:tracePt t="6169" x="6815138" y="3092450"/>
          <p14:tracePt t="6243" x="6815138" y="3100388"/>
          <p14:tracePt t="6265" x="6815138" y="3108325"/>
          <p14:tracePt t="6295" x="6799263" y="3108325"/>
          <p14:tracePt t="6302" x="6789738" y="3108325"/>
          <p14:tracePt t="6311" x="6765925" y="3108325"/>
          <p14:tracePt t="6317" x="6750050" y="3108325"/>
          <p14:tracePt t="6324" x="6740525" y="3108325"/>
          <p14:tracePt t="6332" x="6724650" y="3108325"/>
          <p14:tracePt t="6340" x="6716713" y="3108325"/>
          <p14:tracePt t="6347" x="6683375" y="3108325"/>
          <p14:tracePt t="6356" x="6651625" y="3108325"/>
          <p14:tracePt t="6362" x="6569075" y="3108325"/>
          <p14:tracePt t="6369" x="6429375" y="3108325"/>
          <p14:tracePt t="6377" x="6281738" y="3108325"/>
          <p14:tracePt t="6384" x="5895975" y="3108325"/>
          <p14:tracePt t="6392" x="5395913" y="3108325"/>
          <p14:tracePt t="6399" x="4781550" y="3100388"/>
          <p14:tracePt t="6406" x="4165600" y="3100388"/>
          <p14:tracePt t="6413" x="3673475" y="3100388"/>
          <p14:tracePt t="6423" x="3017838" y="3175000"/>
          <p14:tracePt t="6428" x="2501900" y="3297238"/>
          <p14:tracePt t="6437" x="2082800" y="3403600"/>
          <p14:tracePt t="6444" x="1804988" y="3486150"/>
          <p14:tracePt t="6451" x="1549400" y="3568700"/>
          <p14:tracePt t="6459" x="1427163" y="3602038"/>
          <p14:tracePt t="6467" x="1312863" y="3625850"/>
          <p14:tracePt t="6474" x="1214438" y="3633788"/>
          <p14:tracePt t="6480" x="1155700" y="3651250"/>
          <p14:tracePt t="6489" x="1116013" y="3651250"/>
          <p14:tracePt t="6496" x="1082675" y="3651250"/>
          <p14:tracePt t="6502" x="1066800" y="3651250"/>
          <p14:tracePt t="6510" x="1033463" y="3651250"/>
          <p14:tracePt t="6518" x="1017588" y="3651250"/>
          <p14:tracePt t="6525" x="1017588" y="3641725"/>
          <p14:tracePt t="6532" x="1000125" y="3633788"/>
          <p14:tracePt t="6540" x="992188" y="3625850"/>
          <p14:tracePt t="6547" x="984250" y="3625850"/>
          <p14:tracePt t="6557" x="976313" y="3625850"/>
          <p14:tracePt t="6570" x="968375" y="3617913"/>
          <p14:tracePt t="6577" x="968375" y="3609975"/>
          <p14:tracePt t="6591" x="958850" y="3609975"/>
          <p14:tracePt t="6599" x="950913" y="3602038"/>
          <p14:tracePt t="6608" x="942975" y="3592513"/>
          <p14:tracePt t="6614" x="927100" y="3584575"/>
          <p14:tracePt t="6623" x="909638" y="3568700"/>
          <p14:tracePt t="6629" x="885825" y="3560763"/>
          <p14:tracePt t="6637" x="869950" y="3543300"/>
          <p14:tracePt t="6645" x="836613" y="3527425"/>
          <p14:tracePt t="6651" x="811213" y="3511550"/>
          <p14:tracePt t="6661" x="795338" y="3503613"/>
          <p14:tracePt t="6666" x="771525" y="3494088"/>
          <p14:tracePt t="6674" x="762000" y="3486150"/>
          <p14:tracePt t="6680" x="746125" y="3478213"/>
          <p14:tracePt t="6690" x="730250" y="3478213"/>
          <p14:tracePt t="6695" x="704850" y="3462338"/>
          <p14:tracePt t="6703" x="681038" y="3454400"/>
          <p14:tracePt t="6712" x="647700" y="3444875"/>
          <p14:tracePt t="6718" x="598488" y="3436938"/>
          <p14:tracePt t="6727" x="557213" y="3429000"/>
          <p14:tracePt t="6733" x="500063" y="3403600"/>
          <p14:tracePt t="6739" x="466725" y="3395663"/>
          <p14:tracePt t="6747" x="417513" y="3379788"/>
          <p14:tracePt t="6757" x="385763" y="3371850"/>
          <p14:tracePt t="6764" x="377825" y="3371850"/>
          <p14:tracePt t="6771" x="352425" y="3363913"/>
          <p14:tracePt t="6779" x="344488" y="3354388"/>
          <p14:tracePt t="6784" x="336550" y="3354388"/>
          <p14:tracePt t="6794" x="328613" y="3354388"/>
          <p14:tracePt t="6800" x="319088" y="3354388"/>
          <p14:tracePt t="6822" x="311150" y="3354388"/>
          <p14:tracePt t="7008" x="319088" y="3354388"/>
          <p14:tracePt t="7015" x="328613" y="3354388"/>
          <p14:tracePt t="7037" x="336550" y="3354388"/>
          <p14:tracePt t="7052" x="344488" y="3354388"/>
          <p14:tracePt t="7059" x="352425" y="3354388"/>
          <p14:tracePt t="7074" x="360363" y="3354388"/>
          <p14:tracePt t="7089" x="377825" y="3354388"/>
          <p14:tracePt t="7112" x="385763" y="3354388"/>
          <p14:tracePt t="7118" x="393700" y="3354388"/>
          <p14:tracePt t="7125" x="393700" y="3363913"/>
          <p14:tracePt t="7133" x="401638" y="3363913"/>
          <p14:tracePt t="7140" x="409575" y="3363913"/>
          <p14:tracePt t="7148" x="417513" y="3363913"/>
          <p14:tracePt t="7157" x="417513" y="3371850"/>
          <p14:tracePt t="7173" x="427038" y="3371850"/>
          <p14:tracePt t="7178" x="427038" y="3379788"/>
          <p14:tracePt t="7193" x="434975" y="3379788"/>
          <p14:tracePt t="7423" x="442913" y="3379788"/>
          <p14:tracePt t="7452" x="450850" y="3379788"/>
          <p14:tracePt t="7484" x="458788" y="3379788"/>
          <p14:tracePt t="7511" x="466725" y="3379788"/>
          <p14:tracePt t="7519" x="476250" y="3379788"/>
          <p14:tracePt t="7541" x="484188" y="3379788"/>
          <p14:tracePt t="7549" x="492125" y="3379788"/>
          <p14:tracePt t="7564" x="500063" y="3379788"/>
          <p14:tracePt t="7578" x="508000" y="3379788"/>
          <p14:tracePt t="7587" x="515938" y="3379788"/>
          <p14:tracePt t="7601" x="525463" y="3379788"/>
          <p14:tracePt t="7616" x="541338" y="3387725"/>
          <p14:tracePt t="7638" x="549275" y="3387725"/>
          <p14:tracePt t="7645" x="557213" y="3387725"/>
          <p14:tracePt t="7654" x="565150" y="3387725"/>
          <p14:tracePt t="7668" x="582613" y="3387725"/>
          <p14:tracePt t="7675" x="590550" y="3387725"/>
          <p14:tracePt t="7683" x="606425" y="3387725"/>
          <p14:tracePt t="7689" x="623888" y="3387725"/>
          <p14:tracePt t="7698" x="647700" y="3387725"/>
          <p14:tracePt t="7706" x="681038" y="3387725"/>
          <p14:tracePt t="7712" x="712788" y="3387725"/>
          <p14:tracePt t="7720" x="754063" y="3395663"/>
          <p14:tracePt t="7727" x="787400" y="3395663"/>
          <p14:tracePt t="7734" x="803275" y="3403600"/>
          <p14:tracePt t="7742" x="828675" y="3403600"/>
          <p14:tracePt t="7750" x="852488" y="3413125"/>
          <p14:tracePt t="7755" x="869950" y="3413125"/>
          <p14:tracePt t="7764" x="893763" y="3413125"/>
          <p14:tracePt t="7772" x="927100" y="3413125"/>
          <p14:tracePt t="7779" x="950913" y="3413125"/>
          <p14:tracePt t="7789" x="976313" y="3413125"/>
          <p14:tracePt t="7794" x="1017588" y="3413125"/>
          <p14:tracePt t="7801" x="1057275" y="3413125"/>
          <p14:tracePt t="7809" x="1116013" y="3413125"/>
          <p14:tracePt t="7816" x="1165225" y="3413125"/>
          <p14:tracePt t="7823" x="1204913" y="3413125"/>
          <p14:tracePt t="7831" x="1238250" y="3403600"/>
          <p14:tracePt t="7839" x="1254125" y="3395663"/>
          <p14:tracePt t="7846" x="1295400" y="3395663"/>
          <p14:tracePt t="7853" x="1320800" y="3395663"/>
          <p14:tracePt t="7860" x="1352550" y="3395663"/>
          <p14:tracePt t="7868" x="1362075" y="3395663"/>
          <p14:tracePt t="7876" x="1377950" y="3395663"/>
          <p14:tracePt t="7883" x="1393825" y="3395663"/>
          <p14:tracePt t="7889" x="1401763" y="3395663"/>
          <p14:tracePt t="7898" x="1427163" y="3395663"/>
          <p14:tracePt t="7906" x="1435100" y="3395663"/>
          <p14:tracePt t="7912" x="1460500" y="3395663"/>
          <p14:tracePt t="7922" x="1476375" y="3395663"/>
          <p14:tracePt t="7938" x="1517650" y="3395663"/>
          <p14:tracePt t="7943" x="1549400" y="3395663"/>
          <p14:tracePt t="7949" x="1590675" y="3395663"/>
          <p14:tracePt t="7956" x="1631950" y="3395663"/>
          <p14:tracePt t="7964" x="1689100" y="3395663"/>
          <p14:tracePt t="7973" x="1787525" y="3387725"/>
          <p14:tracePt t="7979" x="1893888" y="3379788"/>
          <p14:tracePt t="7989" x="2017713" y="3354388"/>
          <p14:tracePt t="7994" x="2139950" y="3330575"/>
          <p14:tracePt t="8002" x="2279650" y="3305175"/>
          <p14:tracePt t="8010" x="2452688" y="3281363"/>
          <p14:tracePt t="8016" x="2608263" y="3255963"/>
          <p14:tracePt t="8023" x="2747963" y="3240088"/>
          <p14:tracePt t="8031" x="2870200" y="3216275"/>
          <p14:tracePt t="8039" x="2952750" y="3216275"/>
          <p14:tracePt t="8046" x="3009900" y="3206750"/>
          <p14:tracePt t="8056" x="3082925" y="3190875"/>
          <p14:tracePt t="8060" x="3141663" y="3190875"/>
          <p14:tracePt t="8069" x="3165475" y="3190875"/>
          <p14:tracePt t="8078" x="3198813" y="3190875"/>
          <p14:tracePt t="8083" x="3222625" y="3190875"/>
          <p14:tracePt t="8091" x="3230563" y="3190875"/>
          <p14:tracePt t="8098" x="3240088" y="3190875"/>
          <p14:tracePt t="8105" x="3248025" y="3190875"/>
          <p14:tracePt t="8112" x="3255963" y="3190875"/>
          <p14:tracePt t="8127" x="3263900" y="3190875"/>
          <p14:tracePt t="8202" x="3263900" y="3182938"/>
          <p14:tracePt t="8381" x="3263900" y="3190875"/>
          <p14:tracePt t="8395" x="3263900" y="3198813"/>
          <p14:tracePt t="8403" x="3263900" y="3206750"/>
          <p14:tracePt t="8418" x="3263900" y="3216275"/>
          <p14:tracePt t="8425" x="3263900" y="3224213"/>
          <p14:tracePt t="8439" x="3263900" y="3232150"/>
          <p14:tracePt t="8446" x="3263900" y="3240088"/>
          <p14:tracePt t="8457" x="3263900" y="3248025"/>
          <p14:tracePt t="8477" x="3263900" y="3255963"/>
          <p14:tracePt t="8484" x="3263900" y="3265488"/>
          <p14:tracePt t="8528" x="3263900" y="3273425"/>
          <p14:tracePt t="8551" x="3271838" y="3281363"/>
          <p14:tracePt t="8560" x="3279775" y="3289300"/>
          <p14:tracePt t="8566" x="3289300" y="3289300"/>
          <p14:tracePt t="8575" x="3297238" y="3289300"/>
          <p14:tracePt t="8580" x="3305175" y="3297238"/>
          <p14:tracePt t="8589" x="3321050" y="3314700"/>
          <p14:tracePt t="8595" x="3338513" y="3314700"/>
          <p14:tracePt t="8610" x="3370263" y="3330575"/>
          <p14:tracePt t="8618" x="3378200" y="3330575"/>
          <p14:tracePt t="8626" x="3395663" y="3330575"/>
          <p14:tracePt t="8632" x="3403600" y="3338513"/>
          <p14:tracePt t="8638" x="3411538" y="3338513"/>
          <p14:tracePt t="8647" x="3419475" y="3338513"/>
          <p14:tracePt t="8655" x="3427413" y="3346450"/>
          <p14:tracePt t="8661" x="3436938" y="3346450"/>
          <p14:tracePt t="8672" x="3444875" y="3346450"/>
          <p14:tracePt t="8676" x="3452813" y="3346450"/>
          <p14:tracePt t="8685" x="3460750" y="3346450"/>
          <p14:tracePt t="8692" x="3476625" y="3346450"/>
          <p14:tracePt t="8698" x="3486150" y="3346450"/>
          <p14:tracePt t="8714" x="3494088" y="3354388"/>
          <p14:tracePt t="8722" x="3502025" y="3354388"/>
          <p14:tracePt t="8729" x="3509963" y="3354388"/>
          <p14:tracePt t="8759" x="3517900" y="3354388"/>
          <p14:tracePt t="9100" x="3525838" y="3354388"/>
          <p14:tracePt t="9114" x="3535363" y="3354388"/>
          <p14:tracePt t="9121" x="3543300" y="3354388"/>
          <p14:tracePt t="9129" x="3551238" y="3363913"/>
          <p14:tracePt t="9145" x="3559175" y="3371850"/>
          <p14:tracePt t="9155" x="3575050" y="3371850"/>
          <p14:tracePt t="9158" x="3584575" y="3379788"/>
          <p14:tracePt t="9167" x="3592513" y="3379788"/>
          <p14:tracePt t="9175" x="3600450" y="3379788"/>
          <p14:tracePt t="9181" x="3608388" y="3379788"/>
          <p14:tracePt t="9189" x="3616325" y="3379788"/>
          <p14:tracePt t="9196" x="3624263" y="3379788"/>
          <p14:tracePt t="9211" x="3641725" y="3379788"/>
          <p14:tracePt t="9221" x="3649663" y="3379788"/>
          <p14:tracePt t="9226" x="3657600" y="3379788"/>
          <p14:tracePt t="9234" x="3673475" y="3379788"/>
          <p14:tracePt t="9241" x="3673475" y="3387725"/>
          <p14:tracePt t="9248" x="3690938" y="3387725"/>
          <p14:tracePt t="9254" x="3698875" y="3387725"/>
          <p14:tracePt t="9271" x="3706813" y="3387725"/>
          <p14:tracePt t="9278" x="3714750" y="3387725"/>
          <p14:tracePt t="9293" x="3722688" y="3387725"/>
          <p14:tracePt t="9300" x="3730625" y="3387725"/>
          <p14:tracePt t="9315" x="3740150" y="3387725"/>
          <p14:tracePt t="9330" x="3748088" y="3387725"/>
          <p14:tracePt t="9345" x="3756025" y="3387725"/>
          <p14:tracePt t="9359" x="3763963" y="3387725"/>
          <p14:tracePt t="9367" x="3771900" y="3387725"/>
          <p14:tracePt t="9382" x="3779838" y="3387725"/>
          <p14:tracePt t="9404" x="3789363" y="3387725"/>
          <p14:tracePt t="9420" x="3797300" y="3387725"/>
          <p14:tracePt t="9441" x="3805238" y="3387725"/>
          <p14:tracePt t="9448" x="3813175" y="3387725"/>
          <p14:tracePt t="9463" x="3821113" y="3387725"/>
          <p14:tracePt t="9487" x="3829050" y="3387725"/>
          <p14:tracePt t="9493" x="3838575" y="3387725"/>
          <p14:tracePt t="9517" x="3846513" y="3387725"/>
          <p14:tracePt t="9523" x="3854450" y="3387725"/>
          <p14:tracePt t="9539" x="3862388" y="3387725"/>
          <p14:tracePt t="9545" x="3878263" y="3387725"/>
          <p14:tracePt t="9559" x="3887788" y="3387725"/>
          <p14:tracePt t="9568" x="3895725" y="3387725"/>
          <p14:tracePt t="9575" x="3903663" y="3387725"/>
          <p14:tracePt t="9596" x="3911600" y="3387725"/>
          <p14:tracePt t="9605" x="3919538" y="3387725"/>
          <p14:tracePt t="9626" x="3927475" y="3387725"/>
          <p14:tracePt t="9634" x="3937000" y="3387725"/>
          <p14:tracePt t="9657" x="3944938" y="3387725"/>
          <p14:tracePt t="10065" x="3952875" y="3387725"/>
          <p14:tracePt t="10094" x="3960813" y="3387725"/>
          <p14:tracePt t="10116" x="3968750" y="3387725"/>
          <p14:tracePt t="10123" x="3976688" y="3387725"/>
          <p14:tracePt t="10131" x="3986213" y="3387725"/>
          <p14:tracePt t="10145" x="4002088" y="3387725"/>
          <p14:tracePt t="10160" x="4017963" y="3387725"/>
          <p14:tracePt t="10168" x="4035425" y="3387725"/>
          <p14:tracePt t="10176" x="4051300" y="3387725"/>
          <p14:tracePt t="10183" x="4067175" y="3387725"/>
          <p14:tracePt t="10190" x="4075113" y="3387725"/>
          <p14:tracePt t="10197" x="4100513" y="3387725"/>
          <p14:tracePt t="10204" x="4116388" y="3395663"/>
          <p14:tracePt t="10213" x="4124325" y="3395663"/>
          <p14:tracePt t="10221" x="4133850" y="3395663"/>
          <p14:tracePt t="10227" x="4141788" y="3395663"/>
          <p14:tracePt t="10237" x="4157663" y="3395663"/>
          <p14:tracePt t="10242" x="4173538" y="3395663"/>
          <p14:tracePt t="10250" x="4191000" y="3395663"/>
          <p14:tracePt t="10258" x="4214813" y="3395663"/>
          <p14:tracePt t="10264" x="4248150" y="3395663"/>
          <p14:tracePt t="10272" x="4281488" y="3395663"/>
          <p14:tracePt t="10280" x="4321175" y="3395663"/>
          <p14:tracePt t="10288" x="4346575" y="3395663"/>
          <p14:tracePt t="10294" x="4379913" y="3395663"/>
          <p14:tracePt t="10304" x="4419600" y="3403600"/>
          <p14:tracePt t="10309" x="4452938" y="3403600"/>
          <p14:tracePt t="10317" x="4486275" y="3403600"/>
          <p14:tracePt t="10324" x="4510088" y="3403600"/>
          <p14:tracePt t="10331" x="4535488" y="3403600"/>
          <p14:tracePt t="10339" x="4567238" y="3403600"/>
          <p14:tracePt t="10346" x="4576763" y="3403600"/>
          <p14:tracePt t="10355" x="4592638" y="3403600"/>
          <p14:tracePt t="10361" x="4608513" y="3403600"/>
          <p14:tracePt t="10376" x="4616450" y="3403600"/>
          <p14:tracePt t="10383" x="4625975" y="3403600"/>
          <p14:tracePt t="10405" x="4633913" y="3403600"/>
          <p14:tracePt t="10428" x="4641850" y="3403600"/>
          <p14:tracePt t="11430" x="4649788" y="3403600"/>
          <p14:tracePt t="11468" x="4657725" y="3403600"/>
          <p14:tracePt t="11504" x="4665663" y="3403600"/>
          <p14:tracePt t="11526" x="4675188" y="3403600"/>
          <p14:tracePt t="11533" x="4691063" y="3403600"/>
          <p14:tracePt t="11540" x="4699000" y="3403600"/>
          <p14:tracePt t="11548" x="4706938" y="3403600"/>
          <p14:tracePt t="11556" x="4714875" y="3403600"/>
          <p14:tracePt t="11563" x="4732338" y="3403600"/>
          <p14:tracePt t="11570" x="4748213" y="3403600"/>
          <p14:tracePt t="11578" x="4764088" y="3403600"/>
          <p14:tracePt t="11586" x="4781550" y="3403600"/>
          <p14:tracePt t="11593" x="4805363" y="3403600"/>
          <p14:tracePt t="11601" x="4813300" y="3403600"/>
          <p14:tracePt t="11608" x="4838700" y="3413125"/>
          <p14:tracePt t="11616" x="4854575" y="3413125"/>
          <p14:tracePt t="11623" x="4862513" y="3413125"/>
          <p14:tracePt t="11630" x="4879975" y="3413125"/>
          <p14:tracePt t="11637" x="4895850" y="3413125"/>
          <p14:tracePt t="11645" x="4903788" y="3413125"/>
          <p14:tracePt t="11653" x="4921250" y="3413125"/>
          <p14:tracePt t="11659" x="4937125" y="3413125"/>
          <p14:tracePt t="11669" x="4960938" y="3413125"/>
          <p14:tracePt t="11675" x="4978400" y="3413125"/>
          <p14:tracePt t="11682" x="4994275" y="3413125"/>
          <p14:tracePt t="11690" x="5027613" y="3413125"/>
          <p14:tracePt t="11697" x="5068888" y="3413125"/>
          <p14:tracePt t="11704" x="5108575" y="3413125"/>
          <p14:tracePt t="11711" x="5183188" y="3403600"/>
          <p14:tracePt t="11720" x="5224463" y="3403600"/>
          <p14:tracePt t="11726" x="5281613" y="3403600"/>
          <p14:tracePt t="11736" x="5322888" y="3403600"/>
          <p14:tracePt t="11741" x="5346700" y="3403600"/>
          <p14:tracePt t="11750" x="5372100" y="3403600"/>
          <p14:tracePt t="11755" x="5403850" y="3403600"/>
          <p14:tracePt t="11764" x="5429250" y="3403600"/>
          <p14:tracePt t="11771" x="5437188" y="3403600"/>
          <p14:tracePt t="11779" x="5453063" y="3403600"/>
          <p14:tracePt t="11786" x="5470525" y="3403600"/>
          <p14:tracePt t="11793" x="5478463" y="3403600"/>
          <p14:tracePt t="11802" x="5486400" y="3403600"/>
          <p14:tracePt t="11808" x="5494338" y="3403600"/>
          <p14:tracePt t="11823" x="5502275" y="3403600"/>
          <p14:tracePt t="11830" x="5510213" y="3403600"/>
          <p14:tracePt t="11838" x="5519738" y="3403600"/>
          <p14:tracePt t="11845" x="5527675" y="3403600"/>
          <p14:tracePt t="11854" x="5535613" y="3403600"/>
          <p14:tracePt t="11860" x="5543550" y="3403600"/>
          <p14:tracePt t="11869" x="5559425" y="3403600"/>
          <p14:tracePt t="11882" x="5576888" y="3403600"/>
          <p14:tracePt t="11890" x="5584825" y="3403600"/>
          <p14:tracePt t="11897" x="5592763" y="3403600"/>
          <p14:tracePt t="11904" x="5600700" y="3403600"/>
          <p14:tracePt t="11911" x="5608638" y="3403600"/>
          <p14:tracePt t="11920" x="5626100" y="3403600"/>
          <p14:tracePt t="11936" x="5657850" y="3413125"/>
          <p14:tracePt t="11941" x="5675313" y="3421063"/>
          <p14:tracePt t="11950" x="5699125" y="3421063"/>
          <p14:tracePt t="11957" x="5716588" y="3421063"/>
          <p14:tracePt t="11964" x="5748338" y="3429000"/>
          <p14:tracePt t="11973" x="5765800" y="3429000"/>
          <p14:tracePt t="11979" x="5797550" y="3444875"/>
          <p14:tracePt t="11987" x="5830888" y="3454400"/>
          <p14:tracePt t="11994" x="5838825" y="3454400"/>
          <p14:tracePt t="12002" x="5864225" y="3462338"/>
          <p14:tracePt t="12008" x="5880100" y="3462338"/>
          <p14:tracePt t="12016" x="5888038" y="3462338"/>
          <p14:tracePt t="12023" x="5903913" y="3470275"/>
          <p14:tracePt t="12030" x="5921375" y="3470275"/>
          <p14:tracePt t="12039" x="5929313" y="3470275"/>
          <p14:tracePt t="12046" x="5945188" y="3470275"/>
          <p14:tracePt t="12054" x="5953125" y="3470275"/>
          <p14:tracePt t="12061" x="5970588" y="3470275"/>
          <p14:tracePt t="12070" x="5994400" y="3470275"/>
          <p14:tracePt t="12075" x="6019800" y="3470275"/>
          <p14:tracePt t="12084" x="6051550" y="3470275"/>
          <p14:tracePt t="12090" x="6092825" y="3470275"/>
          <p14:tracePt t="12097" x="6126163" y="3470275"/>
          <p14:tracePt t="12105" x="6167438" y="3470275"/>
          <p14:tracePt t="12111" x="6199188" y="3470275"/>
          <p14:tracePt t="12119" x="6216650" y="3470275"/>
          <p14:tracePt t="12127" x="6240463" y="3470275"/>
          <p14:tracePt t="12136" x="6265863" y="3470275"/>
          <p14:tracePt t="12142" x="6281738" y="3470275"/>
          <p14:tracePt t="12150" x="6297613" y="3470275"/>
          <p14:tracePt t="12157" x="6323013" y="3470275"/>
          <p14:tracePt t="12164" x="6330950" y="3470275"/>
          <p14:tracePt t="12171" x="6346825" y="3470275"/>
          <p14:tracePt t="12180" x="6372225" y="3462338"/>
          <p14:tracePt t="12188" x="6380163" y="3462338"/>
          <p14:tracePt t="12193" x="6405563" y="3462338"/>
          <p14:tracePt t="12202" x="6413500" y="3462338"/>
          <p14:tracePt t="12208" x="6437313" y="3462338"/>
          <p14:tracePt t="12216" x="6454775" y="3462338"/>
          <p14:tracePt t="12224" x="6462713" y="3462338"/>
          <p14:tracePt t="12231" x="6478588" y="3462338"/>
          <p14:tracePt t="12238" x="6494463" y="3462338"/>
          <p14:tracePt t="12253" x="6511925" y="3462338"/>
          <p14:tracePt t="12284" x="6519863" y="3462338"/>
          <p14:tracePt t="12298" x="6527800" y="3462338"/>
          <p14:tracePt t="12342" x="6535738" y="3462338"/>
          <p14:tracePt t="12855" x="6543675" y="3462338"/>
          <p14:tracePt t="12861" x="6553200" y="3462338"/>
          <p14:tracePt t="12876" x="6569075" y="3462338"/>
          <p14:tracePt t="12884" x="6584950" y="3462338"/>
          <p14:tracePt t="12891" x="6592888" y="3462338"/>
          <p14:tracePt t="12899" x="6610350" y="3462338"/>
          <p14:tracePt t="12907" x="6626225" y="3470275"/>
          <p14:tracePt t="12920" x="6675438" y="3478213"/>
          <p14:tracePt t="12928" x="6732588" y="3486150"/>
          <p14:tracePt t="12939" x="6856413" y="3503613"/>
          <p14:tracePt t="12943" x="6970713" y="3511550"/>
          <p14:tracePt t="12952" x="7134225" y="3511550"/>
          <p14:tracePt t="12958" x="7339013" y="3527425"/>
          <p14:tracePt t="12966" x="7545388" y="3552825"/>
          <p14:tracePt t="12974" x="7724775" y="3568700"/>
          <p14:tracePt t="12981" x="7848600" y="3576638"/>
          <p14:tracePt t="12989" x="7954963" y="3602038"/>
          <p14:tracePt t="12995" x="8053388" y="3617913"/>
          <p14:tracePt t="13002" x="8110538" y="3625850"/>
          <p14:tracePt t="13010" x="8185150" y="3625850"/>
          <p14:tracePt t="13019" x="8224838" y="3651250"/>
          <p14:tracePt t="13024" x="8266113" y="3667125"/>
          <p14:tracePt t="13033" x="8283575" y="3683000"/>
          <p14:tracePt t="13041" x="8299450" y="3690938"/>
          <p14:tracePt t="13048" x="8315325" y="3700463"/>
          <p14:tracePt t="13057" x="8323263" y="3700463"/>
          <p14:tracePt t="13061" x="8332788" y="3708400"/>
          <p14:tracePt t="13069" x="8340725" y="3716338"/>
          <p14:tracePt t="13085" x="8348663" y="3716338"/>
          <p14:tracePt t="13102" x="8348663" y="3724275"/>
          <p14:tracePt t="13114" x="8348663" y="3732213"/>
          <p14:tracePt t="13130" x="8348663" y="3740150"/>
          <p14:tracePt t="13159" x="8340725" y="3740150"/>
          <p14:tracePt t="13166" x="8307388" y="3740150"/>
          <p14:tracePt t="13174" x="8258175" y="3740150"/>
          <p14:tracePt t="13181" x="8185150" y="3740150"/>
          <p14:tracePt t="13188" x="8102600" y="3740150"/>
          <p14:tracePt t="13196" x="7970838" y="3732213"/>
          <p14:tracePt t="13202" x="7815263" y="3716338"/>
          <p14:tracePt t="13210" x="7504113" y="3700463"/>
          <p14:tracePt t="13219" x="7134225" y="3667125"/>
          <p14:tracePt t="13225" x="6815138" y="3617913"/>
          <p14:tracePt t="13232" x="6323013" y="3535363"/>
          <p14:tracePt t="13241" x="5872163" y="3503613"/>
          <p14:tracePt t="13247" x="5527675" y="3470275"/>
          <p14:tracePt t="13255" x="5068888" y="3429000"/>
          <p14:tracePt t="13262" x="4756150" y="3413125"/>
          <p14:tracePt t="13269" x="4502150" y="3395663"/>
          <p14:tracePt t="13277" x="4281488" y="3395663"/>
          <p14:tracePt t="13285" x="4124325" y="3395663"/>
          <p14:tracePt t="13292" x="3976688" y="3395663"/>
          <p14:tracePt t="13302" x="3887788" y="3395663"/>
          <p14:tracePt t="13306" x="3763963" y="3403600"/>
          <p14:tracePt t="13314" x="3673475" y="3413125"/>
          <p14:tracePt t="13323" x="3616325" y="3421063"/>
          <p14:tracePt t="13329" x="3559175" y="3429000"/>
          <p14:tracePt t="13335" x="3525838" y="3436938"/>
          <p14:tracePt t="13344" x="3509963" y="3436938"/>
          <p14:tracePt t="13352" x="3486150" y="3444875"/>
          <p14:tracePt t="13359" x="3460750" y="3454400"/>
          <p14:tracePt t="13368" x="3452813" y="3462338"/>
          <p14:tracePt t="13374" x="3444875" y="3462338"/>
          <p14:tracePt t="13545" x="3436938" y="3470275"/>
          <p14:tracePt t="13553" x="3427413" y="3478213"/>
          <p14:tracePt t="13560" x="3411538" y="3486150"/>
          <p14:tracePt t="13568" x="3378200" y="3494088"/>
          <p14:tracePt t="13574" x="3271838" y="3511550"/>
          <p14:tracePt t="13581" x="3116263" y="3527425"/>
          <p14:tracePt t="13590" x="2927350" y="3535363"/>
          <p14:tracePt t="13596" x="2649538" y="3535363"/>
          <p14:tracePt t="13606" x="2263775" y="3535363"/>
          <p14:tracePt t="13611" x="2009775" y="3535363"/>
          <p14:tracePt t="13619" x="1828800" y="3535363"/>
          <p14:tracePt t="13625" x="1665288" y="3494088"/>
          <p14:tracePt t="13635" x="1558925" y="3462338"/>
          <p14:tracePt t="13641" x="1468438" y="3436938"/>
          <p14:tracePt t="13650" x="1411288" y="3421063"/>
          <p14:tracePt t="13657" x="1377950" y="3413125"/>
          <p14:tracePt t="13663" x="1362075" y="3403600"/>
          <p14:tracePt t="13672" x="1344613" y="3395663"/>
          <p14:tracePt t="13678" x="1328738" y="3395663"/>
          <p14:tracePt t="13700" x="1320800" y="3395663"/>
          <p14:tracePt t="13745" x="1320800" y="3403600"/>
          <p14:tracePt t="13865" x="1320800" y="3413125"/>
          <p14:tracePt t="13885" x="1320800" y="3421063"/>
          <p14:tracePt t="13893" x="1320800" y="3429000"/>
          <p14:tracePt t="13908" x="1320800" y="3444875"/>
          <p14:tracePt t="13916" x="1320800" y="3454400"/>
          <p14:tracePt t="13923" x="1312863" y="3462338"/>
          <p14:tracePt t="13937" x="1312863" y="3478213"/>
          <p14:tracePt t="13952" x="1303338" y="3486150"/>
          <p14:tracePt t="13960" x="1303338" y="3494088"/>
          <p14:tracePt t="13989" x="1303338" y="3503613"/>
          <p14:tracePt t="14004" x="1295400" y="3503613"/>
          <p14:tracePt t="14012" x="1295400" y="3511550"/>
          <p14:tracePt t="14026" x="1287463" y="3511550"/>
          <p14:tracePt t="14041" x="1279525" y="3511550"/>
          <p14:tracePt t="14071" x="1271588" y="3519488"/>
          <p14:tracePt t="14101" x="1263650" y="3519488"/>
          <p14:tracePt t="14123" x="1263650" y="3527425"/>
          <p14:tracePt t="14235" x="1263650" y="3535363"/>
          <p14:tracePt t="14286" x="1263650" y="3543300"/>
          <p14:tracePt t="14324" x="1271588" y="3543300"/>
          <p14:tracePt t="14331" x="1279525" y="3543300"/>
          <p14:tracePt t="14346" x="1287463" y="3543300"/>
          <p14:tracePt t="14352" x="1295400" y="3543300"/>
          <p14:tracePt t="14377" x="1303338" y="3543300"/>
          <p14:tracePt t="14383" x="1312863" y="3543300"/>
          <p14:tracePt t="14405" x="1320800" y="3543300"/>
          <p14:tracePt t="14413" x="1328738" y="3543300"/>
          <p14:tracePt t="14418" x="1328738" y="3535363"/>
          <p14:tracePt t="14427" x="1336675" y="3535363"/>
          <p14:tracePt t="14450" x="1344613" y="3535363"/>
          <p14:tracePt t="14465" x="1352550" y="3535363"/>
          <p14:tracePt t="14472" x="1362075" y="3535363"/>
          <p14:tracePt t="14479" x="1370013" y="3535363"/>
          <p14:tracePt t="14487" x="1377950" y="3535363"/>
          <p14:tracePt t="14494" x="1393825" y="3535363"/>
          <p14:tracePt t="14501" x="1411288" y="3535363"/>
          <p14:tracePt t="14509" x="1419225" y="3535363"/>
          <p14:tracePt t="14518" x="1435100" y="3535363"/>
          <p14:tracePt t="14524" x="1443038" y="3543300"/>
          <p14:tracePt t="14539" x="1450975" y="3543300"/>
          <p14:tracePt t="14546" x="1468438" y="3543300"/>
          <p14:tracePt t="14554" x="1468438" y="3552825"/>
          <p14:tracePt t="14569" x="1484313" y="3552825"/>
          <p14:tracePt t="14575" x="1484313" y="3560763"/>
          <p14:tracePt t="14584" x="1492250" y="3560763"/>
          <p14:tracePt t="14605" x="1500188" y="3560763"/>
          <p14:tracePt t="14613" x="1509713" y="3568700"/>
          <p14:tracePt t="14643" x="1517650" y="3576638"/>
          <p14:tracePt t="14658" x="1525588" y="3576638"/>
          <p14:tracePt t="14672" x="1533525" y="3576638"/>
          <p14:tracePt t="14687" x="1533525" y="3584575"/>
          <p14:tracePt t="14717" x="1541463" y="3584575"/>
          <p14:tracePt t="14740" x="1549400" y="3584575"/>
          <p14:tracePt t="14768" x="1549400" y="3592513"/>
          <p14:tracePt t="14799" x="1549400" y="3602038"/>
          <p14:tracePt t="14814" x="1558925" y="3602038"/>
          <p14:tracePt t="14828" x="1566863" y="3602038"/>
          <p14:tracePt t="14835" x="1574800" y="3602038"/>
          <p14:tracePt t="14858" x="1582738" y="3602038"/>
          <p14:tracePt t="14873" x="1598613" y="3602038"/>
          <p14:tracePt t="14887" x="1608138" y="3602038"/>
          <p14:tracePt t="14895" x="1616075" y="3602038"/>
          <p14:tracePt t="14902" x="1624013" y="3602038"/>
          <p14:tracePt t="14910" x="1639888" y="3602038"/>
          <p14:tracePt t="14924" x="1665288" y="3609975"/>
          <p14:tracePt t="14934" x="1689100" y="3609975"/>
          <p14:tracePt t="14939" x="1706563" y="3609975"/>
          <p14:tracePt t="14947" x="1730375" y="3609975"/>
          <p14:tracePt t="14955" x="1763713" y="3609975"/>
          <p14:tracePt t="14961" x="1804988" y="3609975"/>
          <p14:tracePt t="14969" x="1870075" y="3609975"/>
          <p14:tracePt t="14976" x="1927225" y="3609975"/>
          <p14:tracePt t="14984" x="1992313" y="3609975"/>
          <p14:tracePt t="14991" x="2066925" y="3609975"/>
          <p14:tracePt t="15000" x="2124075" y="3609975"/>
          <p14:tracePt t="15006" x="2165350" y="3609975"/>
          <p14:tracePt t="15013" x="2189163" y="3609975"/>
          <p14:tracePt t="15021" x="2222500" y="3609975"/>
          <p14:tracePt t="15030" x="2246313" y="3609975"/>
          <p14:tracePt t="15034" x="2271713" y="3617913"/>
          <p14:tracePt t="15043" x="2279650" y="3617913"/>
          <p14:tracePt t="15051" x="2305050" y="3617913"/>
          <p14:tracePt t="15058" x="2320925" y="3617913"/>
          <p14:tracePt t="15067" x="2328863" y="3617913"/>
          <p14:tracePt t="15073" x="2344738" y="3617913"/>
          <p14:tracePt t="15088" x="2362200" y="3617913"/>
          <p14:tracePt t="15095" x="2378075" y="3617913"/>
          <p14:tracePt t="15101" x="2386013" y="3625850"/>
          <p14:tracePt t="15109" x="2403475" y="3633788"/>
          <p14:tracePt t="15118" x="2419350" y="3633788"/>
          <p14:tracePt t="15125" x="2427288" y="3641725"/>
          <p14:tracePt t="15134" x="2452688" y="3641725"/>
          <p14:tracePt t="15139" x="2468563" y="3651250"/>
          <p14:tracePt t="15155" x="2484438" y="3651250"/>
          <p14:tracePt t="15162" x="2492375" y="3651250"/>
          <p14:tracePt t="15177" x="2501900" y="3651250"/>
          <p14:tracePt t="15192" x="2509838" y="3651250"/>
          <p14:tracePt t="15214" x="2517775" y="3651250"/>
          <p14:tracePt t="15265" x="2517775" y="3641725"/>
          <p14:tracePt t="15682" x="2525713" y="3641725"/>
          <p14:tracePt t="15697" x="2533650" y="3641725"/>
          <p14:tracePt t="15704" x="2541588" y="3641725"/>
          <p14:tracePt t="15711" x="2551113" y="3641725"/>
          <p14:tracePt t="15718" x="2559050" y="3641725"/>
          <p14:tracePt t="15725" x="2582863" y="3651250"/>
          <p14:tracePt t="15734" x="2608263" y="3651250"/>
          <p14:tracePt t="15740" x="2616200" y="3659188"/>
          <p14:tracePt t="15750" x="2640013" y="3659188"/>
          <p14:tracePt t="15755" x="2657475" y="3667125"/>
          <p14:tracePt t="15764" x="2673350" y="3667125"/>
          <p14:tracePt t="15772" x="2689225" y="3667125"/>
          <p14:tracePt t="15777" x="2706688" y="3675063"/>
          <p14:tracePt t="15792" x="2722563" y="3675063"/>
          <p14:tracePt t="15800" x="2738438" y="3675063"/>
          <p14:tracePt t="15807" x="2747963" y="3675063"/>
          <p14:tracePt t="15817" x="2763838" y="3675063"/>
          <p14:tracePt t="15822" x="2771775" y="3683000"/>
          <p14:tracePt t="15830" x="2779713" y="3683000"/>
          <p14:tracePt t="15836" x="2797175" y="3683000"/>
          <p14:tracePt t="15845" x="2805113" y="3690938"/>
          <p14:tracePt t="15853" x="2820988" y="3690938"/>
          <p14:tracePt t="15859" x="2828925" y="3690938"/>
          <p14:tracePt t="15869" x="2836863" y="3690938"/>
          <p14:tracePt t="15875" x="2846388" y="3690938"/>
          <p14:tracePt t="15884" x="2854325" y="3690938"/>
          <p14:tracePt t="15889" x="2862263" y="3690938"/>
          <p14:tracePt t="15897" x="2870200" y="3690938"/>
          <p14:tracePt t="15911" x="2878138" y="3690938"/>
          <p14:tracePt t="15927" x="2886075" y="3690938"/>
          <p14:tracePt t="15934" x="2895600" y="3690938"/>
          <p14:tracePt t="15941" x="2895600" y="3700463"/>
          <p14:tracePt t="15951" x="2903538" y="3700463"/>
          <p14:tracePt t="15955" x="2911475" y="3700463"/>
          <p14:tracePt t="15971" x="2919413" y="3700463"/>
          <p14:tracePt t="15993" x="2927350" y="3700463"/>
          <p14:tracePt t="16007" x="2935288" y="3700463"/>
          <p14:tracePt t="16022" x="2944813" y="3700463"/>
          <p14:tracePt t="16038" x="2952750" y="3700463"/>
          <p14:tracePt t="16045" x="2960688" y="3700463"/>
          <p14:tracePt t="16052" x="2968625" y="3700463"/>
          <p14:tracePt t="16060" x="2976563" y="3700463"/>
          <p14:tracePt t="16067" x="2984500" y="3700463"/>
          <p14:tracePt t="16074" x="2994025" y="3700463"/>
          <p14:tracePt t="16085" x="3009900" y="3700463"/>
          <p14:tracePt t="16089" x="3025775" y="3700463"/>
          <p14:tracePt t="16100" x="3051175" y="3700463"/>
          <p14:tracePt t="16105" x="3082925" y="3700463"/>
          <p14:tracePt t="16111" x="3132138" y="3700463"/>
          <p14:tracePt t="16119" x="3173413" y="3700463"/>
          <p14:tracePt t="16126" x="3214688" y="3700463"/>
          <p14:tracePt t="16135" x="3271838" y="3700463"/>
          <p14:tracePt t="16140" x="3305175" y="3700463"/>
          <p14:tracePt t="16150" x="3338513" y="3708400"/>
          <p14:tracePt t="16156" x="3362325" y="3708400"/>
          <p14:tracePt t="16164" x="3387725" y="3708400"/>
          <p14:tracePt t="16171" x="3411538" y="3708400"/>
          <p14:tracePt t="16179" x="3419475" y="3708400"/>
          <p14:tracePt t="16188" x="3444875" y="3708400"/>
          <p14:tracePt t="16193" x="3468688" y="3708400"/>
          <p14:tracePt t="16200" x="3486150" y="3716338"/>
          <p14:tracePt t="16208" x="3509963" y="3716338"/>
          <p14:tracePt t="16217" x="3525838" y="3724275"/>
          <p14:tracePt t="16223" x="3535363" y="3724275"/>
          <p14:tracePt t="16230" x="3559175" y="3732213"/>
          <p14:tracePt t="16239" x="3567113" y="3732213"/>
          <p14:tracePt t="16246" x="3584575" y="3732213"/>
          <p14:tracePt t="16254" x="3592513" y="3732213"/>
          <p14:tracePt t="16259" x="3600450" y="3732213"/>
          <p14:tracePt t="16275" x="3608388" y="3732213"/>
          <p14:tracePt t="16289" x="3616325" y="3732213"/>
          <p14:tracePt t="16683" x="3624263" y="3732213"/>
          <p14:tracePt t="16699" x="3657600" y="3732213"/>
          <p14:tracePt t="16706" x="3681413" y="3732213"/>
          <p14:tracePt t="16713" x="3722688" y="3732213"/>
          <p14:tracePt t="16720" x="3779838" y="3732213"/>
          <p14:tracePt t="16728" x="3838575" y="3732213"/>
          <p14:tracePt t="16735" x="3903663" y="3732213"/>
          <p14:tracePt t="16742" x="4002088" y="3740150"/>
          <p14:tracePt t="16750" x="4075113" y="3749675"/>
          <p14:tracePt t="16757" x="4116388" y="3757613"/>
          <p14:tracePt t="16766" x="4191000" y="3757613"/>
          <p14:tracePt t="16772" x="4248150" y="3773488"/>
          <p14:tracePt t="16780" x="4271963" y="3773488"/>
          <p14:tracePt t="16787" x="4330700" y="3773488"/>
          <p14:tracePt t="16794" x="4379913" y="3773488"/>
          <p14:tracePt t="16802" x="4478338" y="3773488"/>
          <p14:tracePt t="16808" x="4600575" y="3773488"/>
          <p14:tracePt t="16816" x="4706938" y="3773488"/>
          <p14:tracePt t="16824" x="4830763" y="3773488"/>
          <p14:tracePt t="16833" x="4929188" y="3773488"/>
          <p14:tracePt t="16838" x="5035550" y="3773488"/>
          <p14:tracePt t="16846" x="5133975" y="3773488"/>
          <p14:tracePt t="16853" x="5199063" y="3773488"/>
          <p14:tracePt t="16861" x="5281613" y="3773488"/>
          <p14:tracePt t="16868" x="5338763" y="3773488"/>
          <p14:tracePt t="16876" x="5380038" y="3773488"/>
          <p14:tracePt t="16883" x="5413375" y="3773488"/>
          <p14:tracePt t="16890" x="5445125" y="3773488"/>
          <p14:tracePt t="16900" x="5462588" y="3773488"/>
          <p14:tracePt t="16905" x="5486400" y="3773488"/>
          <p14:tracePt t="16913" x="5502275" y="3773488"/>
          <p14:tracePt t="16935" x="5527675" y="3773488"/>
          <p14:tracePt t="16957" x="5535613" y="3773488"/>
          <p14:tracePt t="16980" x="5543550" y="3773488"/>
          <p14:tracePt t="17130" x="5543550" y="3781425"/>
          <p14:tracePt t="17151" x="5543550" y="3789363"/>
          <p14:tracePt t="17188" x="5527675" y="3789363"/>
          <p14:tracePt t="17196" x="5510213" y="3789363"/>
          <p14:tracePt t="17203" x="5502275" y="3789363"/>
          <p14:tracePt t="17209" x="5486400" y="3789363"/>
          <p14:tracePt t="17216" x="5478463" y="3789363"/>
          <p14:tracePt t="17225" x="5462588" y="3789363"/>
          <p14:tracePt t="17233" x="5445125" y="3789363"/>
          <p14:tracePt t="17239" x="5403850" y="3789363"/>
          <p14:tracePt t="17249" x="5265738" y="3789363"/>
          <p14:tracePt t="17254" x="5100638" y="3789363"/>
          <p14:tracePt t="17262" x="4781550" y="3830638"/>
          <p14:tracePt t="17270" x="4214813" y="3863975"/>
          <p14:tracePt t="17277" x="3846513" y="3905250"/>
          <p14:tracePt t="17283" x="3567113" y="3905250"/>
          <p14:tracePt t="17291" x="3378200" y="3946525"/>
          <p14:tracePt t="17299" x="3190875" y="3986213"/>
          <p14:tracePt t="17306" x="3059113" y="4019550"/>
          <p14:tracePt t="17316" x="2935288" y="4060825"/>
          <p14:tracePt t="17322" x="2836863" y="4094163"/>
          <p14:tracePt t="17329" x="2763838" y="4143375"/>
          <p14:tracePt t="17337" x="2689225" y="4167188"/>
          <p14:tracePt t="17343" x="2616200" y="4192588"/>
          <p14:tracePt t="17351" x="2533650" y="4216400"/>
          <p14:tracePt t="17358" x="2460625" y="4232275"/>
          <p14:tracePt t="17366" x="2378075" y="4232275"/>
          <p14:tracePt t="17373" x="2295525" y="4232275"/>
          <p14:tracePt t="17382" x="2197100" y="4232275"/>
          <p14:tracePt t="17387" x="2108200" y="4232275"/>
          <p14:tracePt t="17396" x="2033588" y="4232275"/>
          <p14:tracePt t="17402" x="1951038" y="4232275"/>
          <p14:tracePt t="17410" x="1885950" y="4232275"/>
          <p14:tracePt t="17418" x="1828800" y="4232275"/>
          <p14:tracePt t="17425" x="1771650" y="4232275"/>
          <p14:tracePt t="17433" x="1706563" y="4232275"/>
          <p14:tracePt t="17440" x="1624013" y="4232275"/>
          <p14:tracePt t="17449" x="1541463" y="4232275"/>
          <p14:tracePt t="17455" x="1460500" y="4241800"/>
          <p14:tracePt t="17462" x="1377950" y="4241800"/>
          <p14:tracePt t="17470" x="1295400" y="4241800"/>
          <p14:tracePt t="17477" x="1181100" y="4241800"/>
          <p14:tracePt t="17485" x="1090613" y="4241800"/>
          <p14:tracePt t="17492" x="968375" y="4241800"/>
          <p14:tracePt t="17500" x="869950" y="4208463"/>
          <p14:tracePt t="17507" x="746125" y="4200525"/>
          <p14:tracePt t="17516" x="606425" y="4159250"/>
          <p14:tracePt t="17521" x="515938" y="4125913"/>
          <p14:tracePt t="17529" x="409575" y="4110038"/>
          <p14:tracePt t="17538" x="336550" y="4076700"/>
          <p14:tracePt t="17544" x="261938" y="4068763"/>
          <p14:tracePt t="17552" x="230188" y="4060825"/>
          <p14:tracePt t="17559" x="212725" y="4060825"/>
          <p14:tracePt t="17566" x="204788" y="4060825"/>
          <p14:tracePt t="17573" x="196850" y="4060825"/>
          <p14:tracePt t="17582" x="188913" y="4060825"/>
          <p14:tracePt t="17685" x="196850" y="4052888"/>
          <p14:tracePt t="17694" x="204788" y="4044950"/>
          <p14:tracePt t="17707" x="220663" y="4035425"/>
          <p14:tracePt t="17715" x="230188" y="4035425"/>
          <p14:tracePt t="17722" x="230188" y="4027488"/>
          <p14:tracePt t="17730" x="246063" y="4019550"/>
          <p14:tracePt t="17737" x="254000" y="4019550"/>
          <p14:tracePt t="17744" x="287338" y="4011613"/>
          <p14:tracePt t="17752" x="303213" y="4011613"/>
          <p14:tracePt t="17758" x="319088" y="4011613"/>
          <p14:tracePt t="17766" x="336550" y="4003675"/>
          <p14:tracePt t="17773" x="352425" y="4003675"/>
          <p14:tracePt t="17782" x="360363" y="4003675"/>
          <p14:tracePt t="17788" x="377825" y="4003675"/>
          <p14:tracePt t="17796" x="385763" y="4003675"/>
          <p14:tracePt t="17804" x="393700" y="4003675"/>
          <p14:tracePt t="17812" x="417513" y="4003675"/>
          <p14:tracePt t="17819" x="427038" y="4003675"/>
          <p14:tracePt t="17826" x="458788" y="3986213"/>
          <p14:tracePt t="17833" x="515938" y="3978275"/>
          <p14:tracePt t="17840" x="590550" y="3970338"/>
          <p14:tracePt t="17848" x="673100" y="3962400"/>
          <p14:tracePt t="17855" x="730250" y="3962400"/>
          <p14:tracePt t="17863" x="771525" y="3962400"/>
          <p14:tracePt t="17872" x="803275" y="3962400"/>
          <p14:tracePt t="17877" x="836613" y="3962400"/>
          <p14:tracePt t="17885" x="852488" y="3962400"/>
          <p14:tracePt t="17892" x="869950" y="3962400"/>
          <p14:tracePt t="17900" x="885825" y="3962400"/>
          <p14:tracePt t="17916" x="893763" y="3962400"/>
          <p14:tracePt t="17933" x="909638" y="3962400"/>
          <p14:tracePt t="17997" x="919163" y="3962400"/>
          <p14:tracePt t="18012" x="927100" y="3962400"/>
          <p14:tracePt t="18041" x="942975" y="3962400"/>
          <p14:tracePt t="18048" x="950913" y="3962400"/>
          <p14:tracePt t="18055" x="958850" y="3962400"/>
          <p14:tracePt t="18065" x="984250" y="3962400"/>
          <p14:tracePt t="18071" x="1000125" y="3962400"/>
          <p14:tracePt t="18078" x="1017588" y="3962400"/>
          <p14:tracePt t="18086" x="1041400" y="3962400"/>
          <p14:tracePt t="18093" x="1057275" y="3970338"/>
          <p14:tracePt t="18101" x="1082675" y="3970338"/>
          <p14:tracePt t="18107" x="1106488" y="3978275"/>
          <p14:tracePt t="18115" x="1131888" y="3978275"/>
          <p14:tracePt t="18123" x="1147763" y="3978275"/>
          <p14:tracePt t="18131" x="1173163" y="3978275"/>
          <p14:tracePt t="18137" x="1189038" y="3986213"/>
          <p14:tracePt t="18146" x="1196975" y="3986213"/>
          <p14:tracePt t="18153" x="1214438" y="3986213"/>
          <p14:tracePt t="18159" x="1222375" y="3986213"/>
          <p14:tracePt t="18175" x="1230313" y="3986213"/>
          <p14:tracePt t="18191" x="1238250" y="3986213"/>
          <p14:tracePt t="18212" x="1246188" y="3986213"/>
          <p14:tracePt t="18227" x="1254125" y="3986213"/>
          <p14:tracePt t="18241" x="1263650" y="3986213"/>
          <p14:tracePt t="18286" x="1271588" y="3986213"/>
          <p14:tracePt t="18318" x="1279525" y="3986213"/>
          <p14:tracePt t="18337" x="1287463" y="3986213"/>
          <p14:tracePt t="18345" x="1295400" y="3995738"/>
          <p14:tracePt t="18360" x="1303338" y="3995738"/>
          <p14:tracePt t="18375" x="1312863" y="3995738"/>
          <p14:tracePt t="18389" x="1320800" y="3995738"/>
          <p14:tracePt t="18398" x="1328738" y="3995738"/>
          <p14:tracePt t="18405" x="1336675" y="3995738"/>
          <p14:tracePt t="18412" x="1344613" y="3995738"/>
          <p14:tracePt t="18419" x="1362075" y="3995738"/>
          <p14:tracePt t="18427" x="1385888" y="3995738"/>
          <p14:tracePt t="18435" x="1393825" y="3995738"/>
          <p14:tracePt t="18441" x="1419225" y="3995738"/>
          <p14:tracePt t="18449" x="1443038" y="3995738"/>
          <p14:tracePt t="18456" x="1450975" y="3995738"/>
          <p14:tracePt t="18465" x="1476375" y="3995738"/>
          <p14:tracePt t="18471" x="1500188" y="3995738"/>
          <p14:tracePt t="18479" x="1509713" y="3995738"/>
          <p14:tracePt t="18486" x="1533525" y="3995738"/>
          <p14:tracePt t="18494" x="1541463" y="3995738"/>
          <p14:tracePt t="18501" x="1566863" y="3995738"/>
          <p14:tracePt t="18508" x="1582738" y="3995738"/>
          <p14:tracePt t="18515" x="1590675" y="3995738"/>
          <p14:tracePt t="18523" x="1608138" y="3995738"/>
          <p14:tracePt t="18533" x="1624013" y="3995738"/>
          <p14:tracePt t="18538" x="1631950" y="3995738"/>
          <p14:tracePt t="18548" x="1647825" y="3995738"/>
          <p14:tracePt t="18553" x="1657350" y="3995738"/>
          <p14:tracePt t="18561" x="1673225" y="3995738"/>
          <p14:tracePt t="18567" x="1689100" y="3995738"/>
          <p14:tracePt t="18582" x="1706563" y="3995738"/>
          <p14:tracePt t="18590" x="1714500" y="3995738"/>
          <p14:tracePt t="18599" x="1730375" y="3995738"/>
          <p14:tracePt t="18605" x="1746250" y="3995738"/>
          <p14:tracePt t="18612" x="1755775" y="3995738"/>
          <p14:tracePt t="18620" x="1779588" y="3995738"/>
          <p14:tracePt t="18628" x="1787525" y="3995738"/>
          <p14:tracePt t="18635" x="1804988" y="3995738"/>
          <p14:tracePt t="18641" x="1820863" y="3995738"/>
          <p14:tracePt t="18657" x="1836738" y="3995738"/>
          <p14:tracePt t="18665" x="1844675" y="3995738"/>
          <p14:tracePt t="18681" x="1862138" y="3995738"/>
          <p14:tracePt t="18686" x="1870075" y="3995738"/>
          <p14:tracePt t="18694" x="1885950" y="3995738"/>
          <p14:tracePt t="18701" x="1901825" y="4003675"/>
          <p14:tracePt t="18711" x="1911350" y="4003675"/>
          <p14:tracePt t="18717" x="1927225" y="4011613"/>
          <p14:tracePt t="18724" x="1943100" y="4019550"/>
          <p14:tracePt t="18732" x="1960563" y="4019550"/>
          <p14:tracePt t="18738" x="1976438" y="4019550"/>
          <p14:tracePt t="18746" x="1992313" y="4019550"/>
          <p14:tracePt t="18753" x="2000250" y="4019550"/>
          <p14:tracePt t="18760" x="2017713" y="4019550"/>
          <p14:tracePt t="18768" x="2041525" y="4019550"/>
          <p14:tracePt t="18775" x="2049463" y="4019550"/>
          <p14:tracePt t="18783" x="2074863" y="4027488"/>
          <p14:tracePt t="18789" x="2082800" y="4027488"/>
          <p14:tracePt t="18799" x="2108200" y="4027488"/>
          <p14:tracePt t="18805" x="2132013" y="4035425"/>
          <p14:tracePt t="18815" x="2157413" y="4035425"/>
          <p14:tracePt t="18820" x="2181225" y="4035425"/>
          <p14:tracePt t="18828" x="2206625" y="4044950"/>
          <p14:tracePt t="18835" x="2238375" y="4044950"/>
          <p14:tracePt t="18842" x="2279650" y="4044950"/>
          <p14:tracePt t="18850" x="2320925" y="4044950"/>
          <p14:tracePt t="18857" x="2354263" y="4044950"/>
          <p14:tracePt t="18865" x="2378075" y="4044950"/>
          <p14:tracePt t="18873" x="2411413" y="4044950"/>
          <p14:tracePt t="18881" x="2435225" y="4044950"/>
          <p14:tracePt t="18887" x="2452688" y="4044950"/>
          <p14:tracePt t="18895" x="2468563" y="4044950"/>
          <p14:tracePt t="18902" x="2484438" y="4044950"/>
          <p14:tracePt t="18909" x="2492375" y="4044950"/>
          <p14:tracePt t="18917" x="2501900" y="4044950"/>
          <p14:tracePt t="18934" x="2517775" y="4027488"/>
          <p14:tracePt t="18938" x="2517775" y="4019550"/>
          <p14:tracePt t="18953" x="2517775" y="4003675"/>
          <p14:tracePt t="18961" x="2517775" y="3986213"/>
          <p14:tracePt t="18968" x="2509838" y="3954463"/>
          <p14:tracePt t="19310" x="2517775" y="3954463"/>
          <p14:tracePt t="19326" x="2525713" y="3954463"/>
          <p14:tracePt t="19332" x="2525713" y="3962400"/>
          <p14:tracePt t="19341" x="2533650" y="3962400"/>
          <p14:tracePt t="19354" x="2541588" y="3962400"/>
          <p14:tracePt t="19361" x="2541588" y="3970338"/>
          <p14:tracePt t="19369" x="2551113" y="3970338"/>
          <p14:tracePt t="19377" x="2559050" y="3970338"/>
          <p14:tracePt t="19384" x="2559050" y="3978275"/>
          <p14:tracePt t="19391" x="2566988" y="3978275"/>
          <p14:tracePt t="19399" x="2582863" y="3986213"/>
          <p14:tracePt t="19415" x="2600325" y="3986213"/>
          <p14:tracePt t="19421" x="2608263" y="3986213"/>
          <p14:tracePt t="19428" x="2616200" y="3995738"/>
          <p14:tracePt t="19435" x="2632075" y="3995738"/>
          <p14:tracePt t="19443" x="2632075" y="4003675"/>
          <p14:tracePt t="19452" x="2640013" y="4003675"/>
          <p14:tracePt t="19458" x="2649538" y="4003675"/>
          <p14:tracePt t="19466" x="2657475" y="4003675"/>
          <p14:tracePt t="19472" x="2665413" y="4011613"/>
          <p14:tracePt t="19481" x="2673350" y="4011613"/>
          <p14:tracePt t="19488" x="2681288" y="4011613"/>
          <p14:tracePt t="19503" x="2698750" y="4011613"/>
          <p14:tracePt t="19511" x="2706688" y="4011613"/>
          <p14:tracePt t="19525" x="2714625" y="4011613"/>
          <p14:tracePt t="19532" x="2722563" y="4011613"/>
          <p14:tracePt t="19540" x="2730500" y="4011613"/>
          <p14:tracePt t="19548" x="2738438" y="4019550"/>
          <p14:tracePt t="19555" x="2747963" y="4019550"/>
          <p14:tracePt t="19561" x="2747963" y="4027488"/>
          <p14:tracePt t="19569" x="2755900" y="4027488"/>
          <p14:tracePt t="19584" x="2763838" y="4027488"/>
          <p14:tracePt t="19598" x="2771775" y="4027488"/>
          <p14:tracePt t="19607" x="2779713" y="4027488"/>
          <p14:tracePt t="19621" x="2787650" y="4027488"/>
          <p14:tracePt t="19637" x="2797175" y="4027488"/>
          <p14:tracePt t="19644" x="2813050" y="4027488"/>
          <p14:tracePt t="19652" x="2820988" y="4027488"/>
          <p14:tracePt t="19659" x="2836863" y="4027488"/>
          <p14:tracePt t="19665" x="2846388" y="4027488"/>
          <p14:tracePt t="19673" x="2862263" y="4027488"/>
          <p14:tracePt t="19681" x="2878138" y="4035425"/>
          <p14:tracePt t="19688" x="2886075" y="4035425"/>
          <p14:tracePt t="19697" x="2903538" y="4035425"/>
          <p14:tracePt t="19702" x="2911475" y="4035425"/>
          <p14:tracePt t="19711" x="2927350" y="4044950"/>
          <p14:tracePt t="19719" x="2935288" y="4044950"/>
          <p14:tracePt t="19725" x="2944813" y="4044950"/>
          <p14:tracePt t="19732" x="2952750" y="4044950"/>
          <p14:tracePt t="19740" x="2968625" y="4044950"/>
          <p14:tracePt t="19749" x="2976563" y="4044950"/>
          <p14:tracePt t="19755" x="3001963" y="4044950"/>
          <p14:tracePt t="19764" x="3009900" y="4044950"/>
          <p14:tracePt t="19769" x="3033713" y="4044950"/>
          <p14:tracePt t="19778" x="3059113" y="4044950"/>
          <p14:tracePt t="19784" x="3082925" y="4044950"/>
          <p14:tracePt t="19792" x="3100388" y="4044950"/>
          <p14:tracePt t="19799" x="3124200" y="4044950"/>
          <p14:tracePt t="19807" x="3149600" y="4044950"/>
          <p14:tracePt t="19815" x="3165475" y="4044950"/>
          <p14:tracePt t="19821" x="3181350" y="4044950"/>
          <p14:tracePt t="19830" x="3198813" y="4044950"/>
          <p14:tracePt t="19836" x="3206750" y="4044950"/>
          <p14:tracePt t="19844" x="3230563" y="4044950"/>
          <p14:tracePt t="19851" x="3248025" y="4044950"/>
          <p14:tracePt t="19859" x="3271838" y="4044950"/>
          <p14:tracePt t="19865" x="3289300" y="4044950"/>
          <p14:tracePt t="19874" x="3313113" y="4044950"/>
          <p14:tracePt t="19881" x="3338513" y="4044950"/>
          <p14:tracePt t="19889" x="3370263" y="4044950"/>
          <p14:tracePt t="19897" x="3395663" y="4044950"/>
          <p14:tracePt t="19903" x="3419475" y="4044950"/>
          <p14:tracePt t="19911" x="3452813" y="4044950"/>
          <p14:tracePt t="19918" x="3486150" y="4044950"/>
          <p14:tracePt t="19926" x="3502025" y="4044950"/>
          <p14:tracePt t="19932" x="3525838" y="4044950"/>
          <p14:tracePt t="19941" x="3559175" y="4044950"/>
          <p14:tracePt t="19949" x="3584575" y="4044950"/>
          <p14:tracePt t="19955" x="3600450" y="4044950"/>
          <p14:tracePt t="19964" x="3633788" y="4044950"/>
          <p14:tracePt t="19970" x="3649663" y="4044950"/>
          <p14:tracePt t="19978" x="3673475" y="4044950"/>
          <p14:tracePt t="19985" x="3698875" y="4044950"/>
          <p14:tracePt t="19992" x="3714750" y="4044950"/>
          <p14:tracePt t="20000" x="3748088" y="4044950"/>
          <p14:tracePt t="20007" x="3763963" y="4044950"/>
          <p14:tracePt t="20016" x="3789363" y="4044950"/>
          <p14:tracePt t="20022" x="3797300" y="4044950"/>
          <p14:tracePt t="20032" x="3813175" y="4044950"/>
          <p14:tracePt t="20037" x="3821113" y="4044950"/>
          <p14:tracePt t="20045" x="3838575" y="4044950"/>
          <p14:tracePt t="20052" x="3846513" y="4044950"/>
          <p14:tracePt t="20067" x="3854450" y="4044950"/>
          <p14:tracePt t="20074" x="3862388" y="4044950"/>
          <p14:tracePt t="20082" x="3870325" y="4044950"/>
          <p14:tracePt t="20103" x="3878263" y="4044950"/>
          <p14:tracePt t="20126" x="3887788" y="4044950"/>
          <p14:tracePt t="20156" x="3895725" y="4044950"/>
          <p14:tracePt t="20542" x="3903663" y="4044950"/>
          <p14:tracePt t="20548" x="3911600" y="4044950"/>
          <p14:tracePt t="20563" x="3927475" y="4044950"/>
          <p14:tracePt t="20571" x="3944938" y="4044950"/>
          <p14:tracePt t="20582" x="3968750" y="4044950"/>
          <p14:tracePt t="20585" x="4002088" y="4044950"/>
          <p14:tracePt t="20595" x="4017963" y="4044950"/>
          <p14:tracePt t="20601" x="4043363" y="4044950"/>
          <p14:tracePt t="20609" x="4067175" y="4044950"/>
          <p14:tracePt t="20616" x="4092575" y="4044950"/>
          <p14:tracePt t="20631" x="4108450" y="4044950"/>
          <p14:tracePt t="20647" x="4124325" y="4044950"/>
          <p14:tracePt t="20652" x="4133850" y="4044950"/>
          <p14:tracePt t="20660" x="4141788" y="4044950"/>
          <p14:tracePt t="20668" x="4149725" y="4035425"/>
          <p14:tracePt t="20683" x="4157663" y="4027488"/>
          <p14:tracePt t="20712" x="4157663" y="4019550"/>
          <p14:tracePt t="21225" x="4165600" y="4019550"/>
          <p14:tracePt t="21232" x="4173538" y="4019550"/>
          <p14:tracePt t="21246" x="4183063" y="4019550"/>
          <p14:tracePt t="21254" x="4191000" y="4019550"/>
          <p14:tracePt t="21263" x="4206875" y="4019550"/>
          <p14:tracePt t="21269" x="4214813" y="4019550"/>
          <p14:tracePt t="21276" x="4232275" y="4019550"/>
          <p14:tracePt t="21284" x="4248150" y="4019550"/>
          <p14:tracePt t="21291" x="4264025" y="4019550"/>
          <p14:tracePt t="21306" x="4281488" y="4019550"/>
          <p14:tracePt t="21314" x="4289425" y="4019550"/>
          <p14:tracePt t="21321" x="4305300" y="4019550"/>
          <p14:tracePt t="21329" x="4313238" y="4019550"/>
          <p14:tracePt t="21336" x="4321175" y="4019550"/>
          <p14:tracePt t="21342" x="4330700" y="4019550"/>
          <p14:tracePt t="21350" x="4346575" y="4019550"/>
          <p14:tracePt t="21358" x="4346575" y="4027488"/>
          <p14:tracePt t="21365" x="4354513" y="4027488"/>
          <p14:tracePt t="21372" x="4362450" y="4027488"/>
          <p14:tracePt t="21381" x="4370388" y="4027488"/>
          <p14:tracePt t="21397" x="4379913" y="4027488"/>
          <p14:tracePt t="21403" x="4387850" y="4027488"/>
          <p14:tracePt t="21410" x="4387850" y="4035425"/>
          <p14:tracePt t="21417" x="4395788" y="4035425"/>
          <p14:tracePt t="21424" x="4403725" y="4035425"/>
          <p14:tracePt t="21431" x="4411663" y="4035425"/>
          <p14:tracePt t="21439" x="4437063" y="4035425"/>
          <p14:tracePt t="21448" x="4452938" y="4044950"/>
          <p14:tracePt t="21454" x="4468813" y="4044950"/>
          <p14:tracePt t="21464" x="4494213" y="4044950"/>
          <p14:tracePt t="21469" x="4518025" y="4044950"/>
          <p14:tracePt t="21476" x="4535488" y="4044950"/>
          <p14:tracePt t="21483" x="4559300" y="4044950"/>
          <p14:tracePt t="21491" x="4584700" y="4044950"/>
          <p14:tracePt t="21498" x="4600575" y="4044950"/>
          <p14:tracePt t="21506" x="4625975" y="4044950"/>
          <p14:tracePt t="21514" x="4657725" y="4044950"/>
          <p14:tracePt t="21520" x="4683125" y="4044950"/>
          <p14:tracePt t="21530" x="4714875" y="4052888"/>
          <p14:tracePt t="21535" x="4740275" y="4052888"/>
          <p14:tracePt t="21544" x="4773613" y="4060825"/>
          <p14:tracePt t="21551" x="4789488" y="4060825"/>
          <p14:tracePt t="21559" x="4805363" y="4060825"/>
          <p14:tracePt t="21572" x="4822825" y="4060825"/>
          <p14:tracePt t="21582" x="4838700" y="4060825"/>
          <p14:tracePt t="21587" x="4846638" y="4060825"/>
          <p14:tracePt t="21597" x="4862513" y="4060825"/>
          <p14:tracePt t="21603" x="4887913" y="4060825"/>
          <p14:tracePt t="21611" x="4911725" y="4060825"/>
          <p14:tracePt t="21618" x="4929188" y="4060825"/>
          <p14:tracePt t="21625" x="4953000" y="4060825"/>
          <p14:tracePt t="21631" x="4970463" y="4060825"/>
          <p14:tracePt t="21639" x="4986338" y="4060825"/>
          <p14:tracePt t="21648" x="5010150" y="4060825"/>
          <p14:tracePt t="21654" x="5027613" y="4060825"/>
          <p14:tracePt t="21663" x="5035550" y="4060825"/>
          <p14:tracePt t="21669" x="5059363" y="4060825"/>
          <p14:tracePt t="21677" x="5076825" y="4060825"/>
          <p14:tracePt t="21684" x="5084763" y="4060825"/>
          <p14:tracePt t="21692" x="5100638" y="4060825"/>
          <p14:tracePt t="21698" x="5118100" y="4068763"/>
          <p14:tracePt t="21714" x="5133975" y="4068763"/>
          <p14:tracePt t="21737" x="5141913" y="4068763"/>
          <p14:tracePt t="22069" x="5141913" y="4076700"/>
          <p14:tracePt t="22078" x="5157788" y="4076700"/>
          <p14:tracePt t="22085" x="5167313" y="4084638"/>
          <p14:tracePt t="22092" x="5191125" y="4084638"/>
          <p14:tracePt t="22100" x="5207000" y="4094163"/>
          <p14:tracePt t="22108" x="5240338" y="4094163"/>
          <p14:tracePt t="22114" x="5281613" y="4102100"/>
          <p14:tracePt t="22122" x="5322888" y="4102100"/>
          <p14:tracePt t="22129" x="5387975" y="4110038"/>
          <p14:tracePt t="22137" x="5437188" y="4117975"/>
          <p14:tracePt t="22145" x="5502275" y="4117975"/>
          <p14:tracePt t="22151" x="5559425" y="4125913"/>
          <p14:tracePt t="22159" x="5618163" y="4125913"/>
          <p14:tracePt t="22167" x="5657850" y="4133850"/>
          <p14:tracePt t="22174" x="5716588" y="4133850"/>
          <p14:tracePt t="22182" x="5756275" y="4133850"/>
          <p14:tracePt t="22188" x="5789613" y="4133850"/>
          <p14:tracePt t="22196" x="5822950" y="4133850"/>
          <p14:tracePt t="22203" x="5846763" y="4133850"/>
          <p14:tracePt t="22212" x="5854700" y="4143375"/>
          <p14:tracePt t="22218" x="5880100" y="4151313"/>
          <p14:tracePt t="22226" x="5888038" y="4151313"/>
          <p14:tracePt t="22234" x="5895975" y="4159250"/>
          <p14:tracePt t="22240" x="5903913" y="4167188"/>
          <p14:tracePt t="22250" x="5913438" y="4167188"/>
          <p14:tracePt t="22255" x="5921375" y="4167188"/>
          <p14:tracePt t="22263" x="5929313" y="4175125"/>
          <p14:tracePt t="22270" x="5937250" y="4175125"/>
          <p14:tracePt t="22280" x="5937250" y="4183063"/>
          <p14:tracePt t="22285" x="5945188" y="4183063"/>
          <p14:tracePt t="22294" x="5953125" y="4183063"/>
          <p14:tracePt t="22315" x="5962650" y="4192588"/>
          <p14:tracePt t="22322" x="5970588" y="4192588"/>
          <p14:tracePt t="22337" x="5978525" y="4192588"/>
          <p14:tracePt t="22367" x="5986463" y="4192588"/>
          <p14:tracePt t="22382" x="5994400" y="4192588"/>
          <p14:tracePt t="22456" x="6002338" y="4192588"/>
          <p14:tracePt t="22575" x="6002338" y="4183063"/>
          <p14:tracePt t="22581" x="6011863" y="4175125"/>
          <p14:tracePt t="22596" x="6011863" y="4167188"/>
          <p14:tracePt t="22604" x="6019800" y="4159250"/>
          <p14:tracePt t="22613" x="6019800" y="4151313"/>
          <p14:tracePt t="22634" x="6019800" y="4143375"/>
          <p14:tracePt t="22656" x="6019800" y="4133850"/>
          <p14:tracePt t="22671" x="6027738" y="4133850"/>
          <p14:tracePt t="22679" x="6035675" y="4133850"/>
          <p14:tracePt t="22695" x="6051550" y="4125913"/>
          <p14:tracePt t="22700" x="6069013" y="4117975"/>
          <p14:tracePt t="22708" x="6076950" y="4110038"/>
          <p14:tracePt t="22717" x="6100763" y="4110038"/>
          <p14:tracePt t="22723" x="6118225" y="4102100"/>
          <p14:tracePt t="22731" x="6126163" y="4102100"/>
          <p14:tracePt t="22737" x="6149975" y="4094163"/>
          <p14:tracePt t="22746" x="6167438" y="4094163"/>
          <p14:tracePt t="22752" x="6175375" y="4094163"/>
          <p14:tracePt t="22761" x="6191250" y="4094163"/>
          <p14:tracePt t="22767" x="6199188" y="4094163"/>
          <p14:tracePt t="22774" x="6208713" y="4094163"/>
          <p14:tracePt t="22782" x="6224588" y="4094163"/>
          <p14:tracePt t="22796" x="6232525" y="4094163"/>
          <p14:tracePt t="22804" x="6248400" y="4094163"/>
          <p14:tracePt t="22814" x="6257925" y="4094163"/>
          <p14:tracePt t="22819" x="6273800" y="4094163"/>
          <p14:tracePt t="22829" x="6289675" y="4084638"/>
          <p14:tracePt t="22833" x="6307138" y="4084638"/>
          <p14:tracePt t="22842" x="6330950" y="4076700"/>
          <p14:tracePt t="22849" x="6346825" y="4076700"/>
          <p14:tracePt t="22857" x="6364288" y="4076700"/>
          <p14:tracePt t="22864" x="6380163" y="4068763"/>
          <p14:tracePt t="22871" x="6413500" y="4068763"/>
          <p14:tracePt t="22879" x="6437313" y="4068763"/>
          <p14:tracePt t="22886" x="6454775" y="4068763"/>
          <p14:tracePt t="22896" x="6478588" y="4068763"/>
          <p14:tracePt t="22900" x="6503988" y="4068763"/>
          <p14:tracePt t="22909" x="6519863" y="4068763"/>
          <p14:tracePt t="22929" x="6577013" y="4068763"/>
          <p14:tracePt t="22938" x="6592888" y="4068763"/>
          <p14:tracePt t="22946" x="6602413" y="4068763"/>
          <p14:tracePt t="22953" x="6626225" y="4068763"/>
          <p14:tracePt t="22962" x="6642100" y="4068763"/>
          <p14:tracePt t="22967" x="6651625" y="4068763"/>
          <p14:tracePt t="22975" x="6667500" y="4068763"/>
          <p14:tracePt t="22984" x="6675438" y="4068763"/>
          <p14:tracePt t="22990" x="6691313" y="4068763"/>
          <p14:tracePt t="22997" x="6700838" y="4068763"/>
          <p14:tracePt t="23004" x="6708775" y="4068763"/>
          <p14:tracePt t="23012" x="6716713" y="4068763"/>
          <p14:tracePt t="23019" x="6724650" y="4068763"/>
          <p14:tracePt t="23029" x="6732588" y="4068763"/>
          <p14:tracePt t="23034" x="6750050" y="4068763"/>
          <p14:tracePt t="23049" x="6765925" y="4068763"/>
          <p14:tracePt t="23057" x="6773863" y="4068763"/>
          <p14:tracePt t="23062" x="6789738" y="4068763"/>
          <p14:tracePt t="23072" x="6807200" y="4068763"/>
          <p14:tracePt t="23079" x="6815138" y="4068763"/>
          <p14:tracePt t="23086" x="6823075" y="4068763"/>
          <p14:tracePt t="23096" x="6838950" y="4068763"/>
          <p14:tracePt t="23109" x="6848475" y="4068763"/>
          <p14:tracePt t="23115" x="6864350" y="4068763"/>
          <p14:tracePt t="23124" x="6872288" y="4068763"/>
          <p14:tracePt t="23131" x="6888163" y="4068763"/>
          <p14:tracePt t="23139" x="6897688" y="4068763"/>
          <p14:tracePt t="23428" x="6905625" y="4068763"/>
          <p14:tracePt t="23436" x="6913563" y="4076700"/>
          <p14:tracePt t="23450" x="6929438" y="4076700"/>
          <p14:tracePt t="23458" x="6946900" y="4076700"/>
          <p14:tracePt t="23465" x="6962775" y="4076700"/>
          <p14:tracePt t="23472" x="6996113" y="4076700"/>
          <p14:tracePt t="23480" x="7011988" y="4076700"/>
          <p14:tracePt t="23487" x="7035800" y="4076700"/>
          <p14:tracePt t="23496" x="7061200" y="4076700"/>
          <p14:tracePt t="23501" x="7085013" y="4084638"/>
          <p14:tracePt t="23512" x="7102475" y="4084638"/>
          <p14:tracePt t="23517" x="7126288" y="4084638"/>
          <p14:tracePt t="23524" x="7159625" y="4084638"/>
          <p14:tracePt t="23532" x="7200900" y="4084638"/>
          <p14:tracePt t="23539" x="7242175" y="4084638"/>
          <p14:tracePt t="23546" x="7299325" y="4084638"/>
          <p14:tracePt t="23554" x="7356475" y="4084638"/>
          <p14:tracePt t="23563" x="7397750" y="4084638"/>
          <p14:tracePt t="23568" x="7446963" y="4084638"/>
          <p14:tracePt t="23578" x="7519988" y="4084638"/>
          <p14:tracePt t="23583" x="7561263" y="4084638"/>
          <p14:tracePt t="23591" x="7602538" y="4084638"/>
          <p14:tracePt t="23599" x="7659688" y="4084638"/>
          <p14:tracePt t="23606" x="7732713" y="4084638"/>
          <p14:tracePt t="23612" x="7799388" y="4084638"/>
          <p14:tracePt t="23620" x="7864475" y="4084638"/>
          <p14:tracePt t="23629" x="7939088" y="4084638"/>
          <p14:tracePt t="23635" x="7978775" y="4084638"/>
          <p14:tracePt t="23645" x="8037513" y="4084638"/>
          <p14:tracePt t="23650" x="8077200" y="4084638"/>
          <p14:tracePt t="23658" x="8110538" y="4084638"/>
          <p14:tracePt t="23665" x="8143875" y="4094163"/>
          <p14:tracePt t="23673" x="8159750" y="4094163"/>
          <p14:tracePt t="23680" x="8185150" y="4102100"/>
          <p14:tracePt t="23687" x="8201025" y="4102100"/>
          <p14:tracePt t="23702" x="8216900" y="4110038"/>
          <p14:tracePt t="23717" x="8224838" y="4117975"/>
          <p14:tracePt t="23725" x="8224838" y="4125913"/>
          <p14:tracePt t="23733" x="8224838" y="4133850"/>
          <p14:tracePt t="23739" x="8234363" y="4159250"/>
          <p14:tracePt t="23747" x="8234363" y="4183063"/>
          <p14:tracePt t="23755" x="8234363" y="4200525"/>
          <p14:tracePt t="23762" x="8234363" y="4216400"/>
          <p14:tracePt t="23769" x="8234363" y="4232275"/>
          <p14:tracePt t="23778" x="8224838" y="4241800"/>
          <p14:tracePt t="23783" x="8193088" y="4249738"/>
          <p14:tracePt t="23792" x="8118475" y="4273550"/>
          <p14:tracePt t="23799" x="7978775" y="4298950"/>
          <p14:tracePt t="23806" x="7766050" y="4340225"/>
          <p14:tracePt t="23813" x="7446963" y="4371975"/>
          <p14:tracePt t="23820" x="7004050" y="4389438"/>
          <p14:tracePt t="23829" x="6765925" y="4405313"/>
          <p14:tracePt t="23836" x="6543675" y="4405313"/>
          <p14:tracePt t="23845" x="6372225" y="4405313"/>
          <p14:tracePt t="23850" x="6149975" y="4405313"/>
          <p14:tracePt t="23859" x="5864225" y="4397375"/>
          <p14:tracePt t="23865" x="5657850" y="4379913"/>
          <p14:tracePt t="23873" x="5429250" y="4364038"/>
          <p14:tracePt t="23879" x="5167313" y="4340225"/>
          <p14:tracePt t="23888" x="4879975" y="4322763"/>
          <p14:tracePt t="23897" x="4706938" y="4306888"/>
          <p14:tracePt t="23902" x="4494213" y="4281488"/>
          <p14:tracePt t="23911" x="4321175" y="4265613"/>
          <p14:tracePt t="23917" x="4165600" y="4257675"/>
          <p14:tracePt t="23926" x="4017963" y="4257675"/>
          <p14:tracePt t="23947" x="3517900" y="4257675"/>
          <p14:tracePt t="23955" x="3395663" y="4257675"/>
          <p14:tracePt t="23962" x="3255963" y="4241800"/>
          <p14:tracePt t="23969" x="3165475" y="4241800"/>
          <p14:tracePt t="23978" x="3051175" y="4224338"/>
          <p14:tracePt t="23984" x="2960688" y="4192588"/>
          <p14:tracePt t="23991" x="2878138" y="4167188"/>
          <p14:tracePt t="24000" x="2828925" y="4151313"/>
          <p14:tracePt t="24006" x="2797175" y="4133850"/>
          <p14:tracePt t="24016" x="2763838" y="4117975"/>
          <p14:tracePt t="24020" x="2763838" y="4110038"/>
          <p14:tracePt t="24185" x="2722563" y="4110038"/>
          <p14:tracePt t="24192" x="2649538" y="4117975"/>
          <p14:tracePt t="24199" x="2517775" y="4117975"/>
          <p14:tracePt t="24208" x="2370138" y="4117975"/>
          <p14:tracePt t="24215" x="2206625" y="4117975"/>
          <p14:tracePt t="24221" x="2009775" y="4117975"/>
          <p14:tracePt t="24229" x="1870075" y="4117975"/>
          <p14:tracePt t="24236" x="1787525" y="4117975"/>
          <p14:tracePt t="24245" x="1681163" y="4117975"/>
          <p14:tracePt t="24251" x="1566863" y="4117975"/>
          <p14:tracePt t="24261" x="1484313" y="4117975"/>
          <p14:tracePt t="24266" x="1419225" y="4117975"/>
          <p14:tracePt t="24274" x="1336675" y="4117975"/>
          <p14:tracePt t="24281" x="1254125" y="4117975"/>
          <p14:tracePt t="24289" x="1196975" y="4125913"/>
          <p14:tracePt t="24295" x="1139825" y="4151313"/>
          <p14:tracePt t="24303" x="1082675" y="4159250"/>
          <p14:tracePt t="24313" x="1049338" y="4159250"/>
          <p14:tracePt t="24318" x="1025525" y="4167188"/>
          <p14:tracePt t="24327" x="992188" y="4175125"/>
          <p14:tracePt t="24333" x="984250" y="4183063"/>
          <p14:tracePt t="24340" x="968375" y="4183063"/>
          <p14:tracePt t="24350" x="950913" y="4183063"/>
          <p14:tracePt t="24362" x="942975" y="4183063"/>
          <p14:tracePt t="24370" x="935038" y="4183063"/>
          <p14:tracePt t="24393" x="927100" y="4183063"/>
          <p14:tracePt t="24496" x="927100" y="4192588"/>
          <p14:tracePt t="24518" x="935038" y="4200525"/>
          <p14:tracePt t="24549" x="942975" y="4200525"/>
          <p14:tracePt t="24563" x="942975" y="4208463"/>
          <p14:tracePt t="24578" x="950913" y="4208463"/>
          <p14:tracePt t="24585" x="950913" y="4216400"/>
          <p14:tracePt t="24593" x="958850" y="4216400"/>
          <p14:tracePt t="24600" x="958850" y="4224338"/>
          <p14:tracePt t="24608" x="968375" y="4224338"/>
          <p14:tracePt t="24623" x="984250" y="4241800"/>
          <p14:tracePt t="24630" x="992188" y="4241800"/>
          <p14:tracePt t="24637" x="992188" y="4249738"/>
          <p14:tracePt t="24645" x="1000125" y="4249738"/>
          <p14:tracePt t="24652" x="1008063" y="4257675"/>
          <p14:tracePt t="24667" x="1008063" y="4265613"/>
          <p14:tracePt t="24675" x="1017588" y="4265613"/>
          <p14:tracePt t="24683" x="1025525" y="4265613"/>
          <p14:tracePt t="24689" x="1033463" y="4265613"/>
          <p14:tracePt t="24696" x="1033463" y="4273550"/>
          <p14:tracePt t="24704" x="1041400" y="4273550"/>
          <p14:tracePt t="24712" x="1057275" y="4273550"/>
          <p14:tracePt t="24728" x="1074738" y="4273550"/>
          <p14:tracePt t="24734" x="1082675" y="4281488"/>
          <p14:tracePt t="24742" x="1090613" y="4281488"/>
          <p14:tracePt t="24749" x="1106488" y="4281488"/>
          <p14:tracePt t="24756" x="1116013" y="4281488"/>
          <p14:tracePt t="24763" x="1131888" y="4281488"/>
          <p14:tracePt t="24770" x="1155700" y="4281488"/>
          <p14:tracePt t="24778" x="1181100" y="4281488"/>
          <p14:tracePt t="24785" x="1214438" y="4281488"/>
          <p14:tracePt t="24794" x="1279525" y="4281488"/>
          <p14:tracePt t="24800" x="1320800" y="4281488"/>
          <p14:tracePt t="24809" x="1385888" y="4281488"/>
          <p14:tracePt t="24816" x="1443038" y="4281488"/>
          <p14:tracePt t="24823" x="1525588" y="4281488"/>
          <p14:tracePt t="24828" x="1590675" y="4281488"/>
          <p14:tracePt t="24837" x="1647825" y="4281488"/>
          <p14:tracePt t="24846" x="1706563" y="4281488"/>
          <p14:tracePt t="24852" x="1738313" y="4281488"/>
          <p14:tracePt t="24861" x="1771650" y="4281488"/>
          <p14:tracePt t="24867" x="1779588" y="4281488"/>
          <p14:tracePt t="24876" x="1804988" y="4281488"/>
          <p14:tracePt t="24882" x="1812925" y="4281488"/>
          <p14:tracePt t="24890" x="1828800" y="4291013"/>
          <p14:tracePt t="24897" x="1844675" y="4291013"/>
          <p14:tracePt t="24904" x="1852613" y="4298950"/>
          <p14:tracePt t="24912" x="1862138" y="4298950"/>
          <p14:tracePt t="24928" x="1878013" y="4306888"/>
          <p14:tracePt t="24934" x="1893888" y="4306888"/>
          <p14:tracePt t="24942" x="1901825" y="4314825"/>
          <p14:tracePt t="24957" x="1911350" y="4314825"/>
          <p14:tracePt t="24971" x="1919288" y="4314825"/>
          <p14:tracePt t="25305" x="1927225" y="4314825"/>
          <p14:tracePt t="25313" x="1935163" y="4314825"/>
          <p14:tracePt t="25320" x="1951038" y="4314825"/>
          <p14:tracePt t="25328" x="1968500" y="4314825"/>
          <p14:tracePt t="25335" x="1984375" y="4314825"/>
          <p14:tracePt t="25344" x="2009775" y="4314825"/>
          <p14:tracePt t="25349" x="2041525" y="4322763"/>
          <p14:tracePt t="25357" x="2074863" y="4322763"/>
          <p14:tracePt t="25365" x="2090738" y="4322763"/>
          <p14:tracePt t="25372" x="2116138" y="4330700"/>
          <p14:tracePt t="25379" x="2139950" y="4330700"/>
          <p14:tracePt t="25386" x="2165350" y="4340225"/>
          <p14:tracePt t="25394" x="2173288" y="4340225"/>
          <p14:tracePt t="25401" x="2197100" y="4348163"/>
          <p14:tracePt t="25411" x="2206625" y="4348163"/>
          <p14:tracePt t="25416" x="2214563" y="4348163"/>
          <p14:tracePt t="25424" x="2230438" y="4348163"/>
          <p14:tracePt t="25440" x="2246313" y="4356100"/>
          <p14:tracePt t="25446" x="2255838" y="4356100"/>
          <p14:tracePt t="25462" x="2263775" y="4356100"/>
          <p14:tracePt t="25468" x="2271713" y="4356100"/>
          <p14:tracePt t="25478" x="2279650" y="4356100"/>
          <p14:tracePt t="25491" x="2287588" y="4356100"/>
          <p14:tracePt t="25505" x="2295525" y="4356100"/>
          <p14:tracePt t="25513" x="2305050" y="4356100"/>
          <p14:tracePt t="25520" x="2312988" y="4356100"/>
          <p14:tracePt t="25528" x="2320925" y="4356100"/>
          <p14:tracePt t="25535" x="2336800" y="4356100"/>
          <p14:tracePt t="25544" x="2354263" y="4356100"/>
          <p14:tracePt t="25557" x="2370138" y="4356100"/>
          <p14:tracePt t="25564" x="2378075" y="4356100"/>
          <p14:tracePt t="25572" x="2386013" y="4356100"/>
          <p14:tracePt t="25579" x="2393950" y="4356100"/>
          <p14:tracePt t="25594" x="2411413" y="4356100"/>
          <p14:tracePt t="25601" x="2427288" y="4356100"/>
          <p14:tracePt t="25611" x="2443163" y="4356100"/>
          <p14:tracePt t="25616" x="2468563" y="4356100"/>
          <p14:tracePt t="25624" x="2492375" y="4356100"/>
          <p14:tracePt t="25631" x="2509838" y="4356100"/>
          <p14:tracePt t="25638" x="2533650" y="4356100"/>
          <p14:tracePt t="25646" x="2559050" y="4356100"/>
          <p14:tracePt t="25654" x="2574925" y="4356100"/>
          <p14:tracePt t="25661" x="2600325" y="4356100"/>
          <p14:tracePt t="25669" x="2624138" y="4356100"/>
          <p14:tracePt t="25677" x="2640013" y="4356100"/>
          <p14:tracePt t="25683" x="2657475" y="4356100"/>
          <p14:tracePt t="25691" x="2689225" y="4356100"/>
          <p14:tracePt t="25698" x="2722563" y="4340225"/>
          <p14:tracePt t="25706" x="2755900" y="4340225"/>
          <p14:tracePt t="25714" x="2779713" y="4330700"/>
          <p14:tracePt t="25719" x="2813050" y="4330700"/>
          <p14:tracePt t="25727" x="2836863" y="4322763"/>
          <p14:tracePt t="25735" x="2862263" y="4322763"/>
          <p14:tracePt t="25743" x="2870200" y="4314825"/>
          <p14:tracePt t="25750" x="2886075" y="4314825"/>
          <p14:tracePt t="25758" x="2895600" y="4314825"/>
          <p14:tracePt t="25767" x="2903538" y="4314825"/>
          <p14:tracePt t="25772" x="2919413" y="4314825"/>
          <p14:tracePt t="25787" x="2927350" y="4314825"/>
          <p14:tracePt t="25793" x="2935288" y="4314825"/>
          <p14:tracePt t="25801" x="2944813" y="4314825"/>
          <p14:tracePt t="25811" x="2960688" y="4314825"/>
          <p14:tracePt t="25817" x="2976563" y="4314825"/>
          <p14:tracePt t="25824" x="2984500" y="4314825"/>
          <p14:tracePt t="25831" x="3009900" y="4314825"/>
          <p14:tracePt t="25839" x="3017838" y="4314825"/>
          <p14:tracePt t="25846" x="3033713" y="4314825"/>
          <p14:tracePt t="25854" x="3059113" y="4314825"/>
          <p14:tracePt t="25861" x="3067050" y="4314825"/>
          <p14:tracePt t="25868" x="3074988" y="4322763"/>
          <p14:tracePt t="25876" x="3082925" y="4322763"/>
          <p14:tracePt t="25884" x="3092450" y="4322763"/>
          <p14:tracePt t="26240" x="3100388" y="4322763"/>
          <p14:tracePt t="26248" x="3108325" y="4322763"/>
          <p14:tracePt t="26254" x="3116263" y="4322763"/>
          <p14:tracePt t="26262" x="3132138" y="4322763"/>
          <p14:tracePt t="26270" x="3141663" y="4330700"/>
          <p14:tracePt t="26278" x="3165475" y="4330700"/>
          <p14:tracePt t="26285" x="3181350" y="4330700"/>
          <p14:tracePt t="26293" x="3190875" y="4330700"/>
          <p14:tracePt t="26299" x="3206750" y="4330700"/>
          <p14:tracePt t="26306" x="3222625" y="4330700"/>
          <p14:tracePt t="26314" x="3230563" y="4330700"/>
          <p14:tracePt t="26321" x="3248025" y="4330700"/>
          <p14:tracePt t="26329" x="3263900" y="4330700"/>
          <p14:tracePt t="26336" x="3279775" y="4330700"/>
          <p14:tracePt t="26344" x="3297238" y="4330700"/>
          <p14:tracePt t="26351" x="3305175" y="4330700"/>
          <p14:tracePt t="26361" x="3328988" y="4330700"/>
          <p14:tracePt t="26365" x="3354388" y="4330700"/>
          <p14:tracePt t="26375" x="3370263" y="4330700"/>
          <p14:tracePt t="26381" x="3387725" y="4330700"/>
          <p14:tracePt t="26388" x="3403600" y="4330700"/>
          <p14:tracePt t="26395" x="3419475" y="4330700"/>
          <p14:tracePt t="26402" x="3436938" y="4330700"/>
          <p14:tracePt t="26410" x="3444875" y="4330700"/>
          <p14:tracePt t="26418" x="3452813" y="4330700"/>
          <p14:tracePt t="26426" x="3460750" y="4330700"/>
          <p14:tracePt t="26442" x="3468688" y="4330700"/>
          <p14:tracePt t="26447" x="3476625" y="4330700"/>
          <p14:tracePt t="26462" x="3486150" y="4330700"/>
          <p14:tracePt t="26492" x="3494088" y="4330700"/>
          <p14:tracePt t="26499" x="3502025" y="4330700"/>
          <p14:tracePt t="26515" x="3509963" y="4330700"/>
          <p14:tracePt t="26522" x="3525838" y="4330700"/>
          <p14:tracePt t="26530" x="3535363" y="4330700"/>
          <p14:tracePt t="26538" x="3543300" y="4330700"/>
          <p14:tracePt t="26543" x="3551238" y="4330700"/>
          <p14:tracePt t="26551" x="3567113" y="4330700"/>
          <p14:tracePt t="26560" x="3592513" y="4330700"/>
          <p14:tracePt t="26566" x="3600450" y="4330700"/>
          <p14:tracePt t="26574" x="3624263" y="4330700"/>
          <p14:tracePt t="26581" x="3649663" y="4330700"/>
          <p14:tracePt t="26589" x="3657600" y="4330700"/>
          <p14:tracePt t="26595" x="3681413" y="4330700"/>
          <p14:tracePt t="26603" x="3698875" y="4330700"/>
          <p14:tracePt t="26611" x="3714750" y="4330700"/>
          <p14:tracePt t="26618" x="3730625" y="4330700"/>
          <p14:tracePt t="26627" x="3740150" y="4330700"/>
          <p14:tracePt t="26633" x="3763963" y="4330700"/>
          <p14:tracePt t="26642" x="3779838" y="4330700"/>
          <p14:tracePt t="26648" x="3789363" y="4330700"/>
          <p14:tracePt t="26656" x="3813175" y="4330700"/>
          <p14:tracePt t="26662" x="3829050" y="4330700"/>
          <p14:tracePt t="26670" x="3838575" y="4330700"/>
          <p14:tracePt t="26677" x="3854450" y="4330700"/>
          <p14:tracePt t="26684" x="3862388" y="4330700"/>
          <p14:tracePt t="26694" x="3870325" y="4330700"/>
          <p14:tracePt t="26699" x="3887788" y="4330700"/>
          <p14:tracePt t="26709" x="3895725" y="4330700"/>
          <p14:tracePt t="26714" x="3903663" y="4330700"/>
          <p14:tracePt t="26722" x="3911600" y="4330700"/>
          <p14:tracePt t="26729" x="3927475" y="4330700"/>
          <p14:tracePt t="26737" x="3944938" y="4330700"/>
          <p14:tracePt t="26744" x="3960813" y="4330700"/>
          <p14:tracePt t="26752" x="3976688" y="4330700"/>
          <p14:tracePt t="26760" x="4002088" y="4340225"/>
          <p14:tracePt t="26766" x="4025900" y="4340225"/>
          <p14:tracePt t="26773" x="4059238" y="4348163"/>
          <p14:tracePt t="26782" x="4084638" y="4348163"/>
          <p14:tracePt t="26790" x="4116388" y="4348163"/>
          <p14:tracePt t="26797" x="4141788" y="4348163"/>
          <p14:tracePt t="26804" x="4173538" y="4348163"/>
          <p14:tracePt t="26811" x="4198938" y="4348163"/>
          <p14:tracePt t="26818" x="4214813" y="4348163"/>
          <p14:tracePt t="26828" x="4248150" y="4348163"/>
          <p14:tracePt t="26833" x="4264025" y="4348163"/>
          <p14:tracePt t="26843" x="4281488" y="4348163"/>
          <p14:tracePt t="26848" x="4313238" y="4348163"/>
          <p14:tracePt t="26856" x="4338638" y="4348163"/>
          <p14:tracePt t="26863" x="4370388" y="4348163"/>
          <p14:tracePt t="26870" x="4411663" y="4348163"/>
          <p14:tracePt t="26878" x="4452938" y="4348163"/>
          <p14:tracePt t="26885" x="4494213" y="4348163"/>
          <p14:tracePt t="26894" x="4527550" y="4348163"/>
          <p14:tracePt t="26899" x="4559300" y="4348163"/>
          <p14:tracePt t="26910" x="4576763" y="4340225"/>
          <p14:tracePt t="26915" x="4600575" y="4340225"/>
          <p14:tracePt t="26930" x="4633913" y="4340225"/>
          <p14:tracePt t="26937" x="4649788" y="4340225"/>
          <p14:tracePt t="26944" x="4657725" y="4340225"/>
          <p14:tracePt t="26952" x="4665663" y="4340225"/>
          <p14:tracePt t="26960" x="4675188" y="4340225"/>
          <p14:tracePt t="26967" x="4683125" y="4340225"/>
          <p14:tracePt t="26976" x="4691063" y="4340225"/>
          <p14:tracePt t="26981" x="4699000" y="4340225"/>
          <p14:tracePt t="26990" x="4706938" y="4340225"/>
          <p14:tracePt t="26997" x="4714875" y="4340225"/>
          <p14:tracePt t="27004" x="4724400" y="4340225"/>
          <p14:tracePt t="27011" x="4732338" y="4340225"/>
          <p14:tracePt t="27019" x="4748213" y="4340225"/>
          <p14:tracePt t="27033" x="4756150" y="4340225"/>
          <p14:tracePt t="27043" x="4764088" y="4340225"/>
          <p14:tracePt t="27048" x="4773613" y="4340225"/>
          <p14:tracePt t="27056" x="4781550" y="4340225"/>
          <p14:tracePt t="27064" x="4789488" y="4340225"/>
          <p14:tracePt t="27071" x="4797425" y="4340225"/>
          <p14:tracePt t="27078" x="4805363" y="4340225"/>
          <p14:tracePt t="27085" x="4813300" y="4340225"/>
          <p14:tracePt t="27100" x="4830763" y="4340225"/>
          <p14:tracePt t="27109" x="4838700" y="4340225"/>
          <p14:tracePt t="27115" x="4838700" y="4330700"/>
          <p14:tracePt t="27130" x="4838700" y="4322763"/>
          <p14:tracePt t="27419" x="4846638" y="4322763"/>
          <p14:tracePt t="27426" x="4854575" y="4322763"/>
          <p14:tracePt t="27434" x="4862513" y="4322763"/>
          <p14:tracePt t="27443" x="4872038" y="4322763"/>
          <p14:tracePt t="27449" x="4895850" y="4322763"/>
          <p14:tracePt t="27456" x="4903788" y="4322763"/>
          <p14:tracePt t="27464" x="4921250" y="4322763"/>
          <p14:tracePt t="27471" x="4937125" y="4322763"/>
          <p14:tracePt t="27478" x="4945063" y="4322763"/>
          <p14:tracePt t="27486" x="4970463" y="4322763"/>
          <p14:tracePt t="27492" x="4978400" y="4322763"/>
          <p14:tracePt t="27501" x="4994275" y="4322763"/>
          <p14:tracePt t="27510" x="5010150" y="4322763"/>
          <p14:tracePt t="27515" x="5027613" y="4322763"/>
          <p14:tracePt t="27525" x="5043488" y="4330700"/>
          <p14:tracePt t="27531" x="5059363" y="4330700"/>
          <p14:tracePt t="27538" x="5068888" y="4330700"/>
          <p14:tracePt t="27546" x="5084763" y="4330700"/>
          <p14:tracePt t="27552" x="5092700" y="4330700"/>
          <p14:tracePt t="27560" x="5092700" y="4340225"/>
          <p14:tracePt t="27568" x="5100638" y="4340225"/>
          <p14:tracePt t="27576" x="5108575" y="4340225"/>
          <p14:tracePt t="27592" x="5118100" y="4340225"/>
          <p14:tracePt t="27598" x="5126038" y="4340225"/>
          <p14:tracePt t="27605" x="5133975" y="4340225"/>
          <p14:tracePt t="27627" x="5141913" y="4340225"/>
          <p14:tracePt t="27635" x="5149850" y="4340225"/>
          <p14:tracePt t="27649" x="5157788" y="4340225"/>
          <p14:tracePt t="27664" x="5167313" y="4340225"/>
          <p14:tracePt t="27679" x="5175250" y="4340225"/>
          <p14:tracePt t="27693" x="5183188" y="4340225"/>
          <p14:tracePt t="27710" x="5191125" y="4340225"/>
          <p14:tracePt t="27725" x="5199063" y="4340225"/>
          <p14:tracePt t="27731" x="5207000" y="4340225"/>
          <p14:tracePt t="27738" x="5216525" y="4340225"/>
          <p14:tracePt t="27753" x="5224463" y="4340225"/>
          <p14:tracePt t="27759" x="5232400" y="4340225"/>
          <p14:tracePt t="27768" x="5248275" y="4340225"/>
          <p14:tracePt t="27776" x="5256213" y="4340225"/>
          <p14:tracePt t="27792" x="5273675" y="4340225"/>
          <p14:tracePt t="27797" x="5281613" y="4340225"/>
          <p14:tracePt t="27805" x="5289550" y="4340225"/>
          <p14:tracePt t="27812" x="5297488" y="4340225"/>
          <p14:tracePt t="27820" x="5305425" y="4340225"/>
          <p14:tracePt t="27835" x="5322888" y="4340225"/>
          <p14:tracePt t="27843" x="5330825" y="4340225"/>
          <p14:tracePt t="27849" x="5338763" y="4340225"/>
          <p14:tracePt t="27859" x="5354638" y="4340225"/>
          <p14:tracePt t="27864" x="5372100" y="4340225"/>
          <p14:tracePt t="27872" x="5387975" y="4340225"/>
          <p14:tracePt t="27879" x="5413375" y="4340225"/>
          <p14:tracePt t="27887" x="5421313" y="4340225"/>
          <p14:tracePt t="27895" x="5437188" y="4340225"/>
          <p14:tracePt t="27902" x="5445125" y="4340225"/>
          <p14:tracePt t="27909" x="5462588" y="4340225"/>
          <p14:tracePt t="27926" x="5494338" y="4340225"/>
          <p14:tracePt t="27931" x="5510213" y="4340225"/>
          <p14:tracePt t="27939" x="5535613" y="4340225"/>
          <p14:tracePt t="27946" x="5551488" y="4340225"/>
          <p14:tracePt t="27954" x="5584825" y="4340225"/>
          <p14:tracePt t="27961" x="5608638" y="4340225"/>
          <p14:tracePt t="27969" x="5626100" y="4340225"/>
          <p14:tracePt t="27976" x="5657850" y="4340225"/>
          <p14:tracePt t="27983" x="5683250" y="4340225"/>
          <p14:tracePt t="27993" x="5699125" y="4340225"/>
          <p14:tracePt t="27998" x="5724525" y="4340225"/>
          <p14:tracePt t="28005" x="5748338" y="4340225"/>
          <p14:tracePt t="28013" x="5756275" y="4340225"/>
          <p14:tracePt t="28020" x="5773738" y="4340225"/>
          <p14:tracePt t="28027" x="5789613" y="4340225"/>
          <p14:tracePt t="28035" x="5797550" y="4340225"/>
          <p14:tracePt t="28043" x="5815013" y="4340225"/>
          <p14:tracePt t="28049" x="5822950" y="4340225"/>
          <p14:tracePt t="28059" x="5830888" y="4348163"/>
          <p14:tracePt t="28064" x="5846763" y="4348163"/>
          <p14:tracePt t="28072" x="5854700" y="4348163"/>
          <p14:tracePt t="28081" x="5872163" y="4348163"/>
          <p14:tracePt t="28086" x="5880100" y="4348163"/>
          <p14:tracePt t="28093" x="5903913" y="4348163"/>
          <p14:tracePt t="28101" x="5929313" y="4348163"/>
          <p14:tracePt t="28109" x="5945188" y="4348163"/>
          <p14:tracePt t="28117" x="5970588" y="4348163"/>
          <p14:tracePt t="28125" x="5994400" y="4348163"/>
          <p14:tracePt t="28132" x="6002338" y="4348163"/>
          <p14:tracePt t="28139" x="6027738" y="4348163"/>
          <p14:tracePt t="28146" x="6051550" y="4356100"/>
          <p14:tracePt t="28155" x="6061075" y="4356100"/>
          <p14:tracePt t="28162" x="6084888" y="4364038"/>
          <p14:tracePt t="28168" x="6100763" y="4364038"/>
          <p14:tracePt t="28177" x="6126163" y="4371975"/>
          <p14:tracePt t="28183" x="6134100" y="4371975"/>
          <p14:tracePt t="28192" x="6159500" y="4371975"/>
          <p14:tracePt t="28198" x="6175375" y="4379913"/>
          <p14:tracePt t="28205" x="6199188" y="4379913"/>
          <p14:tracePt t="28214" x="6216650" y="4389438"/>
          <p14:tracePt t="28220" x="6240463" y="4389438"/>
          <p14:tracePt t="28228" x="6265863" y="4389438"/>
          <p14:tracePt t="28235" x="6281738" y="4389438"/>
          <p14:tracePt t="28243" x="6307138" y="4389438"/>
          <p14:tracePt t="28259" x="6330950" y="4389438"/>
          <p14:tracePt t="28265" x="6338888" y="4389438"/>
          <p14:tracePt t="28273" x="6356350" y="4389438"/>
          <p14:tracePt t="28281" x="6388100" y="4389438"/>
          <p14:tracePt t="28288" x="6421438" y="4397375"/>
          <p14:tracePt t="28295" x="6470650" y="4397375"/>
          <p14:tracePt t="28302" x="6527800" y="4405313"/>
          <p14:tracePt t="28312" x="6642100" y="4413250"/>
          <p14:tracePt t="28318" x="6724650" y="4438650"/>
          <p14:tracePt t="28326" x="6799263" y="4454525"/>
          <p14:tracePt t="28332" x="6897688" y="4478338"/>
          <p14:tracePt t="28340" x="6954838" y="4495800"/>
          <p14:tracePt t="28349" x="7027863" y="4519613"/>
          <p14:tracePt t="28355" x="7085013" y="4527550"/>
          <p14:tracePt t="28360" x="7143750" y="4537075"/>
          <p14:tracePt t="28369" x="7175500" y="4545013"/>
          <p14:tracePt t="28377" x="7192963" y="4552950"/>
          <p14:tracePt t="28384" x="7224713" y="4552950"/>
          <p14:tracePt t="28392" x="7250113" y="4552950"/>
          <p14:tracePt t="28399" x="7273925" y="4560888"/>
          <p14:tracePt t="28409" x="7299325" y="4560888"/>
          <p14:tracePt t="28413" x="7331075" y="4560888"/>
          <p14:tracePt t="28422" x="7372350" y="4568825"/>
          <p14:tracePt t="28427" x="7405688" y="4568825"/>
          <p14:tracePt t="28435" x="7470775" y="4576763"/>
          <p14:tracePt t="28442" x="7512050" y="4586288"/>
          <p14:tracePt t="28449" x="7569200" y="4586288"/>
          <p14:tracePt t="28456" x="7626350" y="4594225"/>
          <p14:tracePt t="28463" x="7683500" y="4610100"/>
          <p14:tracePt t="28471" x="7724775" y="4610100"/>
          <p14:tracePt t="28478" x="7758113" y="4618038"/>
          <p14:tracePt t="28486" x="7791450" y="4618038"/>
          <p14:tracePt t="28493" x="7815263" y="4618038"/>
          <p14:tracePt t="28501" x="7840663" y="4618038"/>
          <p14:tracePt t="28508" x="7872413" y="4618038"/>
          <p14:tracePt t="28516" x="7897813" y="4618038"/>
          <p14:tracePt t="28522" x="7939088" y="4618038"/>
          <p14:tracePt t="28531" x="7954963" y="4618038"/>
          <p14:tracePt t="28539" x="7988300" y="4625975"/>
          <p14:tracePt t="28547" x="8020050" y="4635500"/>
          <p14:tracePt t="28555" x="8045450" y="4635500"/>
          <p14:tracePt t="28564" x="8053388" y="4643438"/>
          <p14:tracePt t="28570" x="8077200" y="4643438"/>
          <p14:tracePt t="28579" x="8086725" y="4651375"/>
          <p14:tracePt t="28592" x="8094663" y="4659313"/>
          <p14:tracePt t="28599" x="8102600" y="4659313"/>
          <p14:tracePt t="28609" x="8110538" y="4659313"/>
          <p14:tracePt t="28614" x="8110538" y="4667250"/>
          <p14:tracePt t="28629" x="8118475" y="4667250"/>
          <p14:tracePt t="28637" x="8118475" y="4675188"/>
          <p14:tracePt t="28651" x="8126413" y="4684713"/>
          <p14:tracePt t="28718" x="8126413" y="4692650"/>
          <p14:tracePt t="28733" x="8126413" y="4700588"/>
          <p14:tracePt t="28777" x="8126413" y="4708525"/>
          <p14:tracePt t="28784" x="8118475" y="4708525"/>
          <p14:tracePt t="28792" x="8102600" y="4708525"/>
          <p14:tracePt t="28799" x="8061325" y="4708525"/>
          <p14:tracePt t="28808" x="7939088" y="4692650"/>
          <p14:tracePt t="28814" x="7799388" y="4684713"/>
          <p14:tracePt t="28822" x="7602538" y="4643438"/>
          <p14:tracePt t="28830" x="7315200" y="4610100"/>
          <p14:tracePt t="28838" x="6848475" y="4537075"/>
          <p14:tracePt t="28845" x="6535738" y="4519613"/>
          <p14:tracePt t="28851" x="6224588" y="4487863"/>
          <p14:tracePt t="28858" x="5880100" y="4470400"/>
          <p14:tracePt t="28867" x="5649913" y="4454525"/>
          <p14:tracePt t="28875" x="5470525" y="4438650"/>
          <p14:tracePt t="28881" x="5354638" y="4438650"/>
          <p14:tracePt t="28890" x="5199063" y="4438650"/>
          <p14:tracePt t="28896" x="5068888" y="4429125"/>
          <p14:tracePt t="28903" x="4862513" y="4429125"/>
          <p14:tracePt t="28913" x="4657725" y="4413250"/>
          <p14:tracePt t="28927" x="4379913" y="4397375"/>
          <p14:tracePt t="28933" x="4206875" y="4371975"/>
          <p14:tracePt t="28943" x="4051300" y="4348163"/>
          <p14:tracePt t="28948" x="3887788" y="4306888"/>
          <p14:tracePt t="28958" x="3779838" y="4281488"/>
          <p14:tracePt t="28963" x="3722688" y="4273550"/>
          <p14:tracePt t="28970" x="3665538" y="4265613"/>
          <p14:tracePt t="28979" x="3608388" y="4265613"/>
          <p14:tracePt t="28985" x="3584575" y="4265613"/>
          <p14:tracePt t="28992" x="3567113" y="4265613"/>
          <p14:tracePt t="29000" x="3559175" y="4257675"/>
          <p14:tracePt t="29008" x="3543300" y="4257675"/>
          <p14:tracePt t="29015" x="3525838" y="4249738"/>
          <p14:tracePt t="29026" x="3517900" y="4249738"/>
          <p14:tracePt t="29029" x="3502025" y="4249738"/>
          <p14:tracePt t="29038" x="3460750" y="4241800"/>
          <p14:tracePt t="29045" x="3419475" y="4241800"/>
          <p14:tracePt t="29052" x="3354388" y="4241800"/>
          <p14:tracePt t="29058" x="3297238" y="4241800"/>
          <p14:tracePt t="29067" x="3240088" y="4241800"/>
          <p14:tracePt t="29075" x="3198813" y="4241800"/>
          <p14:tracePt t="29081" x="3157538" y="4241800"/>
          <p14:tracePt t="29091" x="3124200" y="4241800"/>
          <p14:tracePt t="29096" x="3092450" y="4241800"/>
          <p14:tracePt t="29104" x="3059113" y="4241800"/>
          <p14:tracePt t="29111" x="3043238" y="4241800"/>
          <p14:tracePt t="29118" x="3001963" y="4241800"/>
          <p14:tracePt t="29125" x="2968625" y="4241800"/>
          <p14:tracePt t="29134" x="2927350" y="4241800"/>
          <p14:tracePt t="29143" x="2870200" y="4241800"/>
          <p14:tracePt t="29148" x="2813050" y="4265613"/>
          <p14:tracePt t="29157" x="2755900" y="4273550"/>
          <p14:tracePt t="29163" x="2698750" y="4281488"/>
          <p14:tracePt t="29171" x="2640013" y="4298950"/>
          <p14:tracePt t="29179" x="2590800" y="4306888"/>
          <p14:tracePt t="29185" x="2559050" y="4314825"/>
          <p14:tracePt t="29194" x="2517775" y="4314825"/>
          <p14:tracePt t="29200" x="2476500" y="4322763"/>
          <p14:tracePt t="29209" x="2427288" y="4340225"/>
          <p14:tracePt t="29215" x="2386013" y="4340225"/>
          <p14:tracePt t="29224" x="2344738" y="4340225"/>
          <p14:tracePt t="29230" x="2287588" y="4340225"/>
          <p14:tracePt t="29237" x="2246313" y="4340225"/>
          <p14:tracePt t="29244" x="2206625" y="4340225"/>
          <p14:tracePt t="29252" x="2173288" y="4340225"/>
          <p14:tracePt t="29260" x="2157413" y="4340225"/>
          <p14:tracePt t="29267" x="2139950" y="4340225"/>
          <p14:tracePt t="29275" x="2124075" y="4348163"/>
          <p14:tracePt t="29282" x="2116138" y="4348163"/>
          <p14:tracePt t="29291" x="2108200" y="4356100"/>
          <p14:tracePt t="29297" x="2098675" y="4356100"/>
          <p14:tracePt t="29304" x="2090738" y="4364038"/>
          <p14:tracePt t="29333" x="2082800" y="4364038"/>
          <p14:tracePt t="29348" x="2074863" y="4364038"/>
          <p14:tracePt t="29587" x="2066925" y="4364038"/>
          <p14:tracePt t="29602" x="2058988" y="4371975"/>
          <p14:tracePt t="29609" x="2049463" y="4371975"/>
          <p14:tracePt t="29615" x="2049463" y="4379913"/>
          <p14:tracePt t="29626" x="2041525" y="4389438"/>
          <p14:tracePt t="29631" x="2017713" y="4397375"/>
          <p14:tracePt t="29639" x="1992313" y="4405313"/>
          <p14:tracePt t="29647" x="1968500" y="4405313"/>
          <p14:tracePt t="29653" x="1935163" y="4413250"/>
          <p14:tracePt t="29661" x="1901825" y="4421188"/>
          <p14:tracePt t="29668" x="1870075" y="4429125"/>
          <p14:tracePt t="29676" x="1836738" y="4429125"/>
          <p14:tracePt t="29682" x="1812925" y="4438650"/>
          <p14:tracePt t="29691" x="1787525" y="4446588"/>
          <p14:tracePt t="29697" x="1755775" y="4446588"/>
          <p14:tracePt t="29706" x="1722438" y="4454525"/>
          <p14:tracePt t="29714" x="1689100" y="4462463"/>
          <p14:tracePt t="29720" x="1665288" y="4462463"/>
          <p14:tracePt t="29729" x="1631950" y="4470400"/>
          <p14:tracePt t="29734" x="1598613" y="4470400"/>
          <p14:tracePt t="29741" x="1566863" y="4478338"/>
          <p14:tracePt t="29749" x="1549400" y="4478338"/>
          <p14:tracePt t="29759" x="1517650" y="4487863"/>
          <p14:tracePt t="29764" x="1492250" y="4495800"/>
          <p14:tracePt t="29774" x="1468438" y="4511675"/>
          <p14:tracePt t="29778" x="1450975" y="4511675"/>
          <p14:tracePt t="29787" x="1427163" y="4519613"/>
          <p14:tracePt t="29798" x="1401763" y="4527550"/>
          <p14:tracePt t="29802" x="1377950" y="4537075"/>
          <p14:tracePt t="29808" x="1370013" y="4545013"/>
          <p14:tracePt t="29815" x="1344613" y="4552950"/>
          <p14:tracePt t="29826" x="1328738" y="4560888"/>
          <p14:tracePt t="29831" x="1312863" y="4576763"/>
          <p14:tracePt t="29841" x="1303338" y="4586288"/>
          <p14:tracePt t="29846" x="1279525" y="4594225"/>
          <p14:tracePt t="29853" x="1263650" y="4610100"/>
          <p14:tracePt t="29861" x="1246188" y="4625975"/>
          <p14:tracePt t="29868" x="1230313" y="4643438"/>
          <p14:tracePt t="29874" x="1222375" y="4651375"/>
          <p14:tracePt t="29883" x="1204913" y="4659313"/>
          <p14:tracePt t="29891" x="1181100" y="4675188"/>
          <p14:tracePt t="29897" x="1165225" y="4684713"/>
          <p14:tracePt t="29907" x="1147763" y="4708525"/>
          <p14:tracePt t="29913" x="1139825" y="4716463"/>
          <p14:tracePt t="29929" x="1116013" y="4733925"/>
          <p14:tracePt t="29935" x="1098550" y="4741863"/>
          <p14:tracePt t="29944" x="1090613" y="4741863"/>
          <p14:tracePt t="29949" x="1082675" y="4741863"/>
          <p14:tracePt t="29958" x="1074738" y="4749800"/>
          <p14:tracePt t="29964" x="1066800" y="4749800"/>
          <p14:tracePt t="29973" x="1066800" y="4757738"/>
          <p14:tracePt t="29988" x="1057275" y="4757738"/>
          <p14:tracePt t="30001" x="1049338" y="4757738"/>
          <p14:tracePt t="30062" x="1049338" y="4765675"/>
          <p14:tracePt t="30098" x="1049338" y="4773613"/>
          <p14:tracePt t="30112" x="1049338" y="4783138"/>
          <p14:tracePt t="30128" x="1066800" y="4783138"/>
          <p14:tracePt t="30143" x="1082675" y="4783138"/>
          <p14:tracePt t="30150" x="1090613" y="4783138"/>
          <p14:tracePt t="30157" x="1098550" y="4783138"/>
          <p14:tracePt t="30165" x="1116013" y="4783138"/>
          <p14:tracePt t="30174" x="1131888" y="4783138"/>
          <p14:tracePt t="30179" x="1165225" y="4765675"/>
          <p14:tracePt t="30187" x="1230313" y="4757738"/>
          <p14:tracePt t="30195" x="1295400" y="4733925"/>
          <p14:tracePt t="30202" x="1419225" y="4724400"/>
          <p14:tracePt t="30212" x="1582738" y="4708525"/>
          <p14:tracePt t="30217" x="1771650" y="4684713"/>
          <p14:tracePt t="30224" x="1976438" y="4675188"/>
          <p14:tracePt t="30231" x="2312988" y="4651375"/>
          <p14:tracePt t="30240" x="2649538" y="4651375"/>
          <p14:tracePt t="30246" x="2854325" y="4675188"/>
          <p14:tracePt t="30254" x="3051175" y="4733925"/>
          <p14:tracePt t="30262" x="3181350" y="4765675"/>
          <p14:tracePt t="30268" x="3289300" y="4806950"/>
          <p14:tracePt t="30274" x="3378200" y="4840288"/>
          <p14:tracePt t="30283" x="3427413" y="4872038"/>
          <p14:tracePt t="30291" x="3460750" y="4889500"/>
          <p14:tracePt t="30298" x="3476625" y="4897438"/>
          <p14:tracePt t="30307" x="3494088" y="4905375"/>
          <p14:tracePt t="30313" x="3502025" y="4905375"/>
          <p14:tracePt t="30321" x="3509963" y="4913313"/>
          <p14:tracePt t="30335" x="3509963" y="4921250"/>
          <p14:tracePt t="30343" x="3517900" y="4930775"/>
          <p14:tracePt t="30409" x="3502025" y="4930775"/>
          <p14:tracePt t="30417" x="3476625" y="4930775"/>
          <p14:tracePt t="30425" x="3460750" y="4930775"/>
          <p14:tracePt t="30432" x="3436938" y="4930775"/>
          <p14:tracePt t="30440" x="3419475" y="4930775"/>
          <p14:tracePt t="30446" x="3395663" y="4930775"/>
          <p14:tracePt t="30455" x="3370263" y="4930775"/>
          <p14:tracePt t="30462" x="3338513" y="4930775"/>
          <p14:tracePt t="30470" x="3297238" y="4930775"/>
          <p14:tracePt t="30476" x="3240088" y="4921250"/>
          <p14:tracePt t="30484" x="3181350" y="4921250"/>
          <p14:tracePt t="30491" x="3116263" y="4913313"/>
          <p14:tracePt t="30499" x="3001963" y="4905375"/>
          <p14:tracePt t="30507" x="2805113" y="4864100"/>
          <p14:tracePt t="30513" x="2657475" y="4856163"/>
          <p14:tracePt t="30521" x="2517775" y="4832350"/>
          <p14:tracePt t="30530" x="2435225" y="4806950"/>
          <p14:tracePt t="30536" x="2362200" y="4791075"/>
          <p14:tracePt t="30544" x="2328863" y="4773613"/>
          <p14:tracePt t="30551" x="2295525" y="4773613"/>
          <p14:tracePt t="30558" x="2279650" y="4765675"/>
          <p14:tracePt t="30565" x="2263775" y="4765675"/>
          <p14:tracePt t="30573" x="2246313" y="4765675"/>
          <p14:tracePt t="30592" x="2238375" y="4765675"/>
          <p14:tracePt t="30603" x="2230438" y="4765675"/>
          <p14:tracePt t="30632" x="2222500" y="4765675"/>
          <p14:tracePt t="30677" x="2214563" y="4765675"/>
          <p14:tracePt t="30692" x="2206625" y="4765675"/>
          <p14:tracePt t="30730" x="2206625" y="4757738"/>
          <p14:tracePt t="30886" x="2214563" y="4765675"/>
          <p14:tracePt t="30892" x="2222500" y="4765675"/>
          <p14:tracePt t="30899" x="2222500" y="4773613"/>
          <p14:tracePt t="30907" x="2230438" y="4773613"/>
          <p14:tracePt t="30914" x="2238375" y="4783138"/>
          <p14:tracePt t="30929" x="2246313" y="4783138"/>
          <p14:tracePt t="30936" x="2255838" y="4783138"/>
          <p14:tracePt t="30944" x="2263775" y="4783138"/>
          <p14:tracePt t="30951" x="2271713" y="4783138"/>
          <p14:tracePt t="30959" x="2287588" y="4791075"/>
          <p14:tracePt t="30966" x="2305050" y="4799013"/>
          <p14:tracePt t="30975" x="2320925" y="4799013"/>
          <p14:tracePt t="30981" x="2336800" y="4806950"/>
          <p14:tracePt t="30996" x="2344738" y="4806950"/>
          <p14:tracePt t="31004" x="2354263" y="4806950"/>
          <p14:tracePt t="31012" x="2362200" y="4806950"/>
          <p14:tracePt t="31025" x="2370138" y="4806950"/>
          <p14:tracePt t="31033" x="2378075" y="4806950"/>
          <p14:tracePt t="31048" x="2393950" y="4806950"/>
          <p14:tracePt t="31057" x="2411413" y="4806950"/>
          <p14:tracePt t="31063" x="2427288" y="4806950"/>
          <p14:tracePt t="31071" x="2452688" y="4806950"/>
          <p14:tracePt t="31078" x="2476500" y="4806950"/>
          <p14:tracePt t="31086" x="2484438" y="4806950"/>
          <p14:tracePt t="31091" x="2509838" y="4799013"/>
          <p14:tracePt t="31099" x="2525713" y="4799013"/>
          <p14:tracePt t="31107" x="2533650" y="4799013"/>
          <p14:tracePt t="31114" x="2541588" y="4791075"/>
          <p14:tracePt t="31125" x="2551113" y="4791075"/>
          <p14:tracePt t="31130" x="2566988" y="4791075"/>
          <p14:tracePt t="31137" x="2582863" y="4791075"/>
          <p14:tracePt t="31152" x="2590800" y="4791075"/>
          <p14:tracePt t="31158" x="2600325" y="4791075"/>
          <p14:tracePt t="31167" x="2608263" y="4791075"/>
          <p14:tracePt t="31181" x="2616200" y="4791075"/>
          <p14:tracePt t="31196" x="2624138" y="4791075"/>
          <p14:tracePt t="31233" x="2632075" y="4791075"/>
          <p14:tracePt t="31248" x="2632075" y="4773613"/>
          <p14:tracePt t="31256" x="2632075" y="4765675"/>
          <p14:tracePt t="31263" x="2632075" y="4749800"/>
          <p14:tracePt t="31270" x="2632075" y="4724400"/>
          <p14:tracePt t="31560" x="2640013" y="4724400"/>
          <p14:tracePt t="31567" x="2649538" y="4724400"/>
          <p14:tracePt t="31574" x="2657475" y="4724400"/>
          <p14:tracePt t="31582" x="2673350" y="4724400"/>
          <p14:tracePt t="31591" x="2681288" y="4724400"/>
          <p14:tracePt t="31597" x="2706688" y="4724400"/>
          <p14:tracePt t="31606" x="2730500" y="4724400"/>
          <p14:tracePt t="31611" x="2755900" y="4724400"/>
          <p14:tracePt t="31620" x="2787650" y="4724400"/>
          <p14:tracePt t="31626" x="2820988" y="4724400"/>
          <p14:tracePt t="31633" x="2854325" y="4724400"/>
          <p14:tracePt t="31640" x="2878138" y="4724400"/>
          <p14:tracePt t="31649" x="2911475" y="4724400"/>
          <p14:tracePt t="31658" x="2935288" y="4724400"/>
          <p14:tracePt t="31663" x="2952750" y="4724400"/>
          <p14:tracePt t="31673" x="2976563" y="4733925"/>
          <p14:tracePt t="31678" x="3001963" y="4733925"/>
          <p14:tracePt t="31687" x="3017838" y="4733925"/>
          <p14:tracePt t="31693" x="3051175" y="4733925"/>
          <p14:tracePt t="31700" x="3074988" y="4733925"/>
          <p14:tracePt t="31708" x="3108325" y="4733925"/>
          <p14:tracePt t="31716" x="3124200" y="4733925"/>
          <p14:tracePt t="31725" x="3149600" y="4733925"/>
          <p14:tracePt t="31730" x="3173413" y="4733925"/>
          <p14:tracePt t="31739" x="3190875" y="4733925"/>
          <p14:tracePt t="31745" x="3222625" y="4733925"/>
          <p14:tracePt t="31752" x="3248025" y="4733925"/>
          <p14:tracePt t="31760" x="3289300" y="4733925"/>
          <p14:tracePt t="31767" x="3313113" y="4733925"/>
          <p14:tracePt t="31775" x="3370263" y="4733925"/>
          <p14:tracePt t="31782" x="3436938" y="4733925"/>
          <p14:tracePt t="31790" x="3509963" y="4724400"/>
          <p14:tracePt t="31797" x="3567113" y="4716463"/>
          <p14:tracePt t="31806" x="3624263" y="4716463"/>
          <p14:tracePt t="31813" x="3665538" y="4716463"/>
          <p14:tracePt t="31819" x="3698875" y="4716463"/>
          <p14:tracePt t="31826" x="3722688" y="4708525"/>
          <p14:tracePt t="31833" x="3756025" y="4700588"/>
          <p14:tracePt t="31842" x="3789363" y="4700588"/>
          <p14:tracePt t="31849" x="3821113" y="4700588"/>
          <p14:tracePt t="31857" x="3854450" y="4700588"/>
          <p14:tracePt t="31863" x="3895725" y="4700588"/>
          <p14:tracePt t="31873" x="3937000" y="4700588"/>
          <p14:tracePt t="31880" x="3986213" y="4700588"/>
          <p14:tracePt t="31886" x="4035425" y="4700588"/>
          <p14:tracePt t="31894" x="4075113" y="4700588"/>
          <p14:tracePt t="31901" x="4100513" y="4700588"/>
          <p14:tracePt t="31908" x="4124325" y="4700588"/>
          <p14:tracePt t="31915" x="4157663" y="4700588"/>
          <p14:tracePt t="31923" x="4183063" y="4700588"/>
          <p14:tracePt t="31941" x="4222750" y="4700588"/>
          <p14:tracePt t="31945" x="4248150" y="4700588"/>
          <p14:tracePt t="31953" x="4271963" y="4692650"/>
          <p14:tracePt t="31960" x="4305300" y="4684713"/>
          <p14:tracePt t="31967" x="4354513" y="4675188"/>
          <p14:tracePt t="31976" x="4411663" y="4667250"/>
          <p14:tracePt t="31982" x="4452938" y="4667250"/>
          <p14:tracePt t="31989" x="4494213" y="4667250"/>
          <p14:tracePt t="31998" x="4535488" y="4667250"/>
          <p14:tracePt t="32006" x="4567238" y="4667250"/>
          <p14:tracePt t="32012" x="4600575" y="4667250"/>
          <p14:tracePt t="32019" x="4616450" y="4667250"/>
          <p14:tracePt t="32027" x="4633913" y="4667250"/>
          <p14:tracePt t="32034" x="4649788" y="4667250"/>
          <p14:tracePt t="32042" x="4657725" y="4667250"/>
          <p14:tracePt t="32049" x="4665663" y="4667250"/>
          <p14:tracePt t="32056" x="4675188" y="4667250"/>
          <p14:tracePt t="32147" x="4675188" y="4659313"/>
          <p14:tracePt t="32161" x="4675188" y="4651375"/>
          <p14:tracePt t="32168" x="4675188" y="4643438"/>
          <p14:tracePt t="32472" x="4675188" y="4651375"/>
          <p14:tracePt t="32480" x="4675188" y="4667250"/>
          <p14:tracePt t="32488" x="4675188" y="4675188"/>
          <p14:tracePt t="32495" x="4675188" y="4700588"/>
          <p14:tracePt t="32502" x="4675188" y="4724400"/>
          <p14:tracePt t="32509" x="4675188" y="4733925"/>
          <p14:tracePt t="32518" x="4675188" y="4749800"/>
          <p14:tracePt t="32523" x="4665663" y="4765675"/>
          <p14:tracePt t="32532" x="4665663" y="4773613"/>
          <p14:tracePt t="32539" x="4665663" y="4791075"/>
          <p14:tracePt t="32547" x="4657725" y="4791075"/>
          <p14:tracePt t="32555" x="4657725" y="4799013"/>
          <p14:tracePt t="32561" x="4657725" y="4806950"/>
          <p14:tracePt t="32569" x="4657725" y="4814888"/>
          <p14:tracePt t="32577" x="4649788" y="4814888"/>
          <p14:tracePt t="32584" x="4649788" y="4822825"/>
          <p14:tracePt t="32591" x="4641850" y="4832350"/>
          <p14:tracePt t="32598" x="4633913" y="4832350"/>
          <p14:tracePt t="32613" x="4625975" y="4832350"/>
          <p14:tracePt t="32622" x="4616450" y="4832350"/>
          <p14:tracePt t="32628" x="4616450" y="4840288"/>
          <p14:tracePt t="32643" x="4608513" y="4848225"/>
          <p14:tracePt t="32650" x="4600575" y="4848225"/>
          <p14:tracePt t="32658" x="4592638" y="4856163"/>
          <p14:tracePt t="32680" x="4584700" y="4856163"/>
          <p14:tracePt t="32690" x="4576763" y="4856163"/>
          <p14:tracePt t="32695" x="4576763" y="4864100"/>
          <p14:tracePt t="32703" x="4567238" y="4864100"/>
          <p14:tracePt t="32710" x="4559300" y="4872038"/>
          <p14:tracePt t="32718" x="4551363" y="4872038"/>
          <p14:tracePt t="32739" x="4543425" y="4872038"/>
          <p14:tracePt t="32747" x="4535488" y="4872038"/>
          <p14:tracePt t="32769" x="4527550" y="4872038"/>
          <p14:tracePt t="32784" x="4518025" y="4872038"/>
          <p14:tracePt t="32792" x="4510088" y="4872038"/>
          <p14:tracePt t="32822" x="4502150" y="4872038"/>
          <p14:tracePt t="33029" x="4510088" y="4872038"/>
          <p14:tracePt t="33037" x="4518025" y="4872038"/>
          <p14:tracePt t="33045" x="4527550" y="4872038"/>
          <p14:tracePt t="33067" x="4535488" y="4872038"/>
          <p14:tracePt t="33081" x="4543425" y="4872038"/>
          <p14:tracePt t="33104" x="4551363" y="4872038"/>
          <p14:tracePt t="33110" x="4559300" y="4872038"/>
          <p14:tracePt t="33125" x="4567238" y="4872038"/>
          <p14:tracePt t="33162" x="4576763" y="4872038"/>
          <p14:tracePt t="33460" x="4567238" y="4872038"/>
          <p14:tracePt t="33490" x="4559300" y="4872038"/>
          <p14:tracePt t="33534" x="4551363" y="4872038"/>
          <p14:tracePt t="33675" x="4551363" y="4864100"/>
          <p14:tracePt t="33719" x="4551363" y="4856163"/>
          <p14:tracePt t="33726" x="4559300" y="4856163"/>
          <p14:tracePt t="33741" x="4567238" y="4856163"/>
          <p14:tracePt t="33748" x="4567238" y="4848225"/>
          <p14:tracePt t="33770" x="4576763" y="4840288"/>
          <p14:tracePt t="33778" x="4584700" y="4840288"/>
          <p14:tracePt t="33808" x="4592638" y="4832350"/>
          <p14:tracePt t="33815" x="4600575" y="4832350"/>
          <p14:tracePt t="33822" x="4608513" y="4832350"/>
          <p14:tracePt t="33830" x="4608513" y="4822825"/>
          <p14:tracePt t="33839" x="4625975" y="4822825"/>
          <p14:tracePt t="33845" x="4633913" y="4822825"/>
          <p14:tracePt t="33854" x="4649788" y="4822825"/>
          <p14:tracePt t="33859" x="4675188" y="4822825"/>
          <p14:tracePt t="33868" x="4699000" y="4822825"/>
          <p14:tracePt t="33875" x="4724400" y="4822825"/>
          <p14:tracePt t="33882" x="4756150" y="4822825"/>
          <p14:tracePt t="33890" x="4781550" y="4822825"/>
          <p14:tracePt t="33897" x="4797425" y="4832350"/>
          <p14:tracePt t="33905" x="4822825" y="4840288"/>
          <p14:tracePt t="33911" x="4846638" y="4848225"/>
          <p14:tracePt t="33921" x="4854575" y="4848225"/>
          <p14:tracePt t="33926" x="4872038" y="4856163"/>
          <p14:tracePt t="33934" x="4887913" y="4856163"/>
          <p14:tracePt t="33942" x="4887913" y="4864100"/>
          <p14:tracePt t="33949" x="4903788" y="4864100"/>
          <p14:tracePt t="33957" x="4911725" y="4864100"/>
          <p14:tracePt t="33994" x="4921250" y="4864100"/>
          <p14:tracePt t="34038" x="4921250" y="4856163"/>
          <p14:tracePt t="34045" x="4921250" y="4848225"/>
          <p14:tracePt t="34418" x="4929188" y="4848225"/>
          <p14:tracePt t="34439" x="4937125" y="4848225"/>
          <p14:tracePt t="34447" x="4945063" y="4848225"/>
          <p14:tracePt t="34454" x="4953000" y="4848225"/>
          <p14:tracePt t="34461" x="4960938" y="4848225"/>
          <p14:tracePt t="34470" x="4970463" y="4848225"/>
          <p14:tracePt t="34475" x="4978400" y="4848225"/>
          <p14:tracePt t="34490" x="4986338" y="4848225"/>
          <p14:tracePt t="34498" x="4994275" y="4848225"/>
          <p14:tracePt t="34505" x="5002213" y="4848225"/>
          <p14:tracePt t="34513" x="5010150" y="4848225"/>
          <p14:tracePt t="34521" x="5019675" y="4848225"/>
          <p14:tracePt t="34528" x="5027613" y="4848225"/>
          <p14:tracePt t="34535" x="5035550" y="4848225"/>
          <p14:tracePt t="34542" x="5043488" y="4848225"/>
          <p14:tracePt t="34550" x="5051425" y="4848225"/>
          <p14:tracePt t="34557" x="5068888" y="4848225"/>
          <p14:tracePt t="34572" x="5084763" y="4848225"/>
          <p14:tracePt t="34580" x="5100638" y="4848225"/>
          <p14:tracePt t="34588" x="5108575" y="4848225"/>
          <p14:tracePt t="34594" x="5126038" y="4848225"/>
          <p14:tracePt t="34601" x="5141913" y="4848225"/>
          <p14:tracePt t="34609" x="5167313" y="4848225"/>
          <p14:tracePt t="34617" x="5199063" y="4848225"/>
          <p14:tracePt t="34624" x="5232400" y="4848225"/>
          <p14:tracePt t="34631" x="5273675" y="4848225"/>
          <p14:tracePt t="34638" x="5297488" y="4848225"/>
          <p14:tracePt t="34646" x="5330825" y="4848225"/>
          <p14:tracePt t="34655" x="5364163" y="4848225"/>
          <p14:tracePt t="34661" x="5395913" y="4856163"/>
          <p14:tracePt t="34671" x="5413375" y="4856163"/>
          <p14:tracePt t="34676" x="5437188" y="4856163"/>
          <p14:tracePt t="34684" x="5453063" y="4856163"/>
          <p14:tracePt t="34691" x="5470525" y="4856163"/>
          <p14:tracePt t="34698" x="5494338" y="4856163"/>
          <p14:tracePt t="34705" x="5510213" y="4856163"/>
          <p14:tracePt t="34712" x="5527675" y="4856163"/>
          <p14:tracePt t="34721" x="5551488" y="4856163"/>
          <p14:tracePt t="34728" x="5584825" y="4856163"/>
          <p14:tracePt t="34737" x="5608638" y="4856163"/>
          <p14:tracePt t="34743" x="5641975" y="4856163"/>
          <p14:tracePt t="34750" x="5675313" y="4856163"/>
          <p14:tracePt t="34758" x="5707063" y="4856163"/>
          <p14:tracePt t="34765" x="5724525" y="4856163"/>
          <p14:tracePt t="34772" x="5756275" y="4856163"/>
          <p14:tracePt t="34780" x="5789613" y="4856163"/>
          <p14:tracePt t="34788" x="5805488" y="4856163"/>
          <p14:tracePt t="34795" x="5830888" y="4856163"/>
          <p14:tracePt t="34804" x="5854700" y="4856163"/>
          <p14:tracePt t="34809" x="5872163" y="4856163"/>
          <p14:tracePt t="34817" x="5895975" y="4856163"/>
          <p14:tracePt t="34824" x="5913438" y="4856163"/>
          <p14:tracePt t="34832" x="5921375" y="4856163"/>
          <p14:tracePt t="34839" x="5937250" y="4856163"/>
          <p14:tracePt t="34848" x="5953125" y="4856163"/>
          <p14:tracePt t="34861" x="5970588" y="4864100"/>
          <p14:tracePt t="34871" x="5978525" y="4864100"/>
          <p14:tracePt t="34876" x="5986463" y="4872038"/>
          <p14:tracePt t="34891" x="5994400" y="4872038"/>
          <p14:tracePt t="34898" x="6002338" y="4872038"/>
          <p14:tracePt t="34921" x="6011863" y="4872038"/>
          <p14:tracePt t="34928" x="6011863" y="4881563"/>
          <p14:tracePt t="34938" x="6019800" y="4881563"/>
          <p14:tracePt t="34967" x="6027738" y="4881563"/>
          <p14:tracePt t="34980" x="6035675" y="4881563"/>
          <p14:tracePt t="35025" x="6043613" y="4881563"/>
          <p14:tracePt t="35055" x="6051550" y="4881563"/>
          <p14:tracePt t="35485" x="6061075" y="4881563"/>
          <p14:tracePt t="35514" x="6069013" y="4881563"/>
          <p14:tracePt t="35522" x="6076950" y="4881563"/>
          <p14:tracePt t="35544" x="6084888" y="4881563"/>
          <p14:tracePt t="35553" x="6092825" y="4881563"/>
          <p14:tracePt t="35558" x="6100763" y="4881563"/>
          <p14:tracePt t="35573" x="6110288" y="4881563"/>
          <p14:tracePt t="35581" x="6118225" y="4881563"/>
          <p14:tracePt t="35596" x="6126163" y="4881563"/>
          <p14:tracePt t="35604" x="6134100" y="4881563"/>
          <p14:tracePt t="35611" x="6142038" y="4881563"/>
          <p14:tracePt t="35626" x="6149975" y="4881563"/>
          <p14:tracePt t="35633" x="6159500" y="4881563"/>
          <p14:tracePt t="35640" x="6167438" y="4881563"/>
          <p14:tracePt t="35654" x="6175375" y="4881563"/>
          <p14:tracePt t="35663" x="6183313" y="4881563"/>
          <p14:tracePt t="35671" x="6191250" y="4881563"/>
          <p14:tracePt t="35678" x="6199188" y="4881563"/>
          <p14:tracePt t="35688" x="6208713" y="4881563"/>
          <p14:tracePt t="35692" x="6216650" y="4881563"/>
          <p14:tracePt t="35700" x="6232525" y="4881563"/>
          <p14:tracePt t="35707" x="6240463" y="4881563"/>
          <p14:tracePt t="35715" x="6257925" y="4881563"/>
          <p14:tracePt t="35721" x="6265863" y="4881563"/>
          <p14:tracePt t="35729" x="6281738" y="4881563"/>
          <p14:tracePt t="35738" x="6307138" y="4881563"/>
          <p14:tracePt t="35744" x="6315075" y="4881563"/>
          <p14:tracePt t="35753" x="6323013" y="4881563"/>
          <p14:tracePt t="35759" x="6338888" y="4881563"/>
          <p14:tracePt t="35774" x="6346825" y="4881563"/>
          <p14:tracePt t="35781" x="6364288" y="4881563"/>
          <p14:tracePt t="35798" x="6372225" y="4881563"/>
          <p14:tracePt t="35805" x="6380163" y="4881563"/>
          <p14:tracePt t="35825" x="6388100" y="4881563"/>
          <p14:tracePt t="35834" x="6396038" y="4881563"/>
          <p14:tracePt t="35892" x="6405563" y="4881563"/>
          <p14:tracePt t="36939" x="6405563" y="4889500"/>
          <p14:tracePt t="36947" x="6405563" y="4905375"/>
          <p14:tracePt t="36953" x="6405563" y="4913313"/>
          <p14:tracePt t="36961" x="6405563" y="4921250"/>
          <p14:tracePt t="36971" x="6405563" y="4930775"/>
          <p14:tracePt t="36983" x="6405563" y="4938713"/>
          <p14:tracePt t="37001" x="6405563" y="4946650"/>
          <p14:tracePt t="37028" x="6396038" y="4946650"/>
          <p14:tracePt t="37036" x="6388100" y="4946650"/>
          <p14:tracePt t="37058" x="6380163" y="4946650"/>
          <p14:tracePt t="37065" x="6372225" y="4954588"/>
          <p14:tracePt t="37080" x="6364288" y="4954588"/>
          <p14:tracePt t="37088" x="6356350" y="4954588"/>
          <p14:tracePt t="37094" x="6346825" y="4954588"/>
          <p14:tracePt t="37103" x="6338888" y="4954588"/>
          <p14:tracePt t="37109" x="6323013" y="4954588"/>
          <p14:tracePt t="37119" x="6307138" y="4954588"/>
          <p14:tracePt t="37124" x="6297613" y="4954588"/>
          <p14:tracePt t="37132" x="6281738" y="4954588"/>
          <p14:tracePt t="37139" x="6265863" y="4954588"/>
          <p14:tracePt t="37147" x="6248400" y="4954588"/>
          <p14:tracePt t="37154" x="6232525" y="4954588"/>
          <p14:tracePt t="37161" x="6208713" y="4954588"/>
          <p14:tracePt t="37169" x="6183313" y="4954588"/>
          <p14:tracePt t="37176" x="6167438" y="4954588"/>
          <p14:tracePt t="37187" x="6142038" y="4954588"/>
          <p14:tracePt t="37191" x="6118225" y="4954588"/>
          <p14:tracePt t="37198" x="6092825" y="4954588"/>
          <p14:tracePt t="37206" x="6069013" y="4954588"/>
          <p14:tracePt t="37213" x="6051550" y="4954588"/>
          <p14:tracePt t="37221" x="6027738" y="4954588"/>
          <p14:tracePt t="37228" x="6019800" y="4946650"/>
          <p14:tracePt t="37236" x="5994400" y="4946650"/>
          <p14:tracePt t="37243" x="5970588" y="4938713"/>
          <p14:tracePt t="37253" x="5945188" y="4938713"/>
          <p14:tracePt t="37258" x="5913438" y="4938713"/>
          <p14:tracePt t="37266" x="5872163" y="4930775"/>
          <p14:tracePt t="37274" x="5830888" y="4930775"/>
          <p14:tracePt t="37280" x="5797550" y="4930775"/>
          <p14:tracePt t="37288" x="5765800" y="4930775"/>
          <p14:tracePt t="37296" x="5724525" y="4930775"/>
          <p14:tracePt t="37303" x="5691188" y="4930775"/>
          <p14:tracePt t="37309" x="5667375" y="4930775"/>
          <p14:tracePt t="37320" x="5641975" y="4930775"/>
          <p14:tracePt t="37325" x="5608638" y="4930775"/>
          <p14:tracePt t="37332" x="5576888" y="4930775"/>
          <p14:tracePt t="37340" x="5551488" y="4930775"/>
          <p14:tracePt t="37347" x="5510213" y="4930775"/>
          <p14:tracePt t="37355" x="5478463" y="4930775"/>
          <p14:tracePt t="37361" x="5445125" y="4930775"/>
          <p14:tracePt t="37370" x="5403850" y="4930775"/>
          <p14:tracePt t="37376" x="5372100" y="4930775"/>
          <p14:tracePt t="37386" x="5346700" y="4930775"/>
          <p14:tracePt t="37391" x="5322888" y="4930775"/>
          <p14:tracePt t="37399" x="5289550" y="4930775"/>
          <p14:tracePt t="37406" x="5273675" y="4930775"/>
          <p14:tracePt t="37414" x="5240338" y="4930775"/>
          <p14:tracePt t="37421" x="5216525" y="4930775"/>
          <p14:tracePt t="37428" x="5183188" y="4930775"/>
          <p14:tracePt t="37436" x="5167313" y="4930775"/>
          <p14:tracePt t="37443" x="5141913" y="4921250"/>
          <p14:tracePt t="37452" x="5118100" y="4913313"/>
          <p14:tracePt t="37458" x="5100638" y="4905375"/>
          <p14:tracePt t="37466" x="5092700" y="4905375"/>
          <p14:tracePt t="37474" x="5084763" y="4897438"/>
          <p14:tracePt t="37480" x="5076825" y="4897438"/>
          <p14:tracePt t="37741" x="5068888" y="4905375"/>
          <p14:tracePt t="37749" x="5051425" y="4921250"/>
          <p14:tracePt t="37756" x="5019675" y="4930775"/>
          <p14:tracePt t="37763" x="4960938" y="4946650"/>
          <p14:tracePt t="37770" x="4838700" y="4946650"/>
          <p14:tracePt t="37778" x="4691063" y="4946650"/>
          <p14:tracePt t="37787" x="4354513" y="4930775"/>
          <p14:tracePt t="37792" x="4002088" y="4856163"/>
          <p14:tracePt t="37802" x="3789363" y="4814888"/>
          <p14:tracePt t="37807" x="3486150" y="4741863"/>
          <p14:tracePt t="37815" x="3149600" y="4659313"/>
          <p14:tracePt t="37822" x="2903538" y="4594225"/>
          <p14:tracePt t="37829" x="2797175" y="4576763"/>
          <p14:tracePt t="37837" x="2698750" y="4552950"/>
          <p14:tracePt t="37844" x="2624138" y="4527550"/>
          <p14:tracePt t="37852" x="2551113" y="4519613"/>
          <p14:tracePt t="37859" x="2492375" y="4503738"/>
          <p14:tracePt t="37869" x="2443163" y="4478338"/>
          <p14:tracePt t="37876" x="2411413" y="4462463"/>
          <p14:tracePt t="37882" x="2378075" y="4462463"/>
          <p14:tracePt t="37888" x="2370138" y="4462463"/>
          <p14:tracePt t="37896" x="2362200" y="4462463"/>
          <p14:tracePt t="37903" x="2354263" y="4462463"/>
          <p14:tracePt t="37919" x="2344738" y="4462463"/>
          <p14:tracePt t="37936" x="2336800" y="4462463"/>
          <p14:tracePt t="38067" x="2344738" y="4462463"/>
          <p14:tracePt t="38082" x="2362200" y="4462463"/>
          <p14:tracePt t="38090" x="2386013" y="4462463"/>
          <p14:tracePt t="38096" x="2393950" y="4462463"/>
          <p14:tracePt t="38103" x="2419350" y="4470400"/>
          <p14:tracePt t="38111" x="2452688" y="4470400"/>
          <p14:tracePt t="38119" x="2484438" y="4478338"/>
          <p14:tracePt t="38126" x="2525713" y="4478338"/>
          <p14:tracePt t="38135" x="2559050" y="4487863"/>
          <p14:tracePt t="38140" x="2608263" y="4487863"/>
          <p14:tracePt t="38148" x="2681288" y="4495800"/>
          <p14:tracePt t="38157" x="2787650" y="4495800"/>
          <p14:tracePt t="38163" x="2886075" y="4495800"/>
          <p14:tracePt t="38172" x="2984500" y="4495800"/>
          <p14:tracePt t="38178" x="3074988" y="4495800"/>
          <p14:tracePt t="38186" x="3132138" y="4495800"/>
          <p14:tracePt t="38193" x="3198813" y="4495800"/>
          <p14:tracePt t="38203" x="3255963" y="4495800"/>
          <p14:tracePt t="38208" x="3313113" y="4495800"/>
          <p14:tracePt t="38216" x="3370263" y="4503738"/>
          <p14:tracePt t="38223" x="3411538" y="4503738"/>
          <p14:tracePt t="38230" x="3460750" y="4511675"/>
          <p14:tracePt t="38238" x="3486150" y="4519613"/>
          <p14:tracePt t="38245" x="3509963" y="4519613"/>
          <p14:tracePt t="38253" x="3535363" y="4527550"/>
          <p14:tracePt t="38259" x="3551238" y="4537075"/>
          <p14:tracePt t="38269" x="3559175" y="4537075"/>
          <p14:tracePt t="38274" x="3575050" y="4545013"/>
          <p14:tracePt t="38282" x="3584575" y="4545013"/>
          <p14:tracePt t="38313" x="3592513" y="4545013"/>
          <p14:tracePt t="38400" x="3592513" y="4552950"/>
          <p14:tracePt t="38445" x="3584575" y="4560888"/>
          <p14:tracePt t="38460" x="3575050" y="4560888"/>
          <p14:tracePt t="38468" x="3567113" y="4568825"/>
          <p14:tracePt t="38520" x="3559175" y="4568825"/>
          <p14:tracePt t="38527" x="3551238" y="4568825"/>
          <p14:tracePt t="38536" x="3543300" y="4568825"/>
          <p14:tracePt t="38542" x="3525838" y="4568825"/>
          <p14:tracePt t="38549" x="3517900" y="4560888"/>
          <p14:tracePt t="38556" x="3494088" y="4552950"/>
          <p14:tracePt t="38564" x="3476625" y="4545013"/>
          <p14:tracePt t="38572" x="3452813" y="4527550"/>
          <p14:tracePt t="38578" x="3436938" y="4511675"/>
          <p14:tracePt t="38585" x="3427413" y="4495800"/>
          <p14:tracePt t="38593" x="3403600" y="4462463"/>
          <p14:tracePt t="38601" x="3378200" y="4413250"/>
          <p14:tracePt t="38608" x="3362325" y="4364038"/>
          <p14:tracePt t="38616" x="3362325" y="4298950"/>
          <p14:tracePt t="38625" x="3362325" y="4232275"/>
          <p14:tracePt t="38630" x="3362325" y="4175125"/>
          <p14:tracePt t="38638" x="3387725" y="4076700"/>
          <p14:tracePt t="38645" x="3419475" y="3986213"/>
          <p14:tracePt t="38651" x="3486150" y="3887788"/>
          <p14:tracePt t="38659" x="3567113" y="3798888"/>
          <p14:tracePt t="38669" x="3805238" y="3584575"/>
          <p14:tracePt t="38675" x="4116388" y="3346450"/>
          <p14:tracePt t="38685" x="4321175" y="3190875"/>
          <p14:tracePt t="38690" x="4468813" y="3084513"/>
          <p14:tracePt t="38697" x="4559300" y="3019425"/>
          <p14:tracePt t="38706" x="4657725" y="2960688"/>
          <p14:tracePt t="38712" x="4756150" y="2921000"/>
          <p14:tracePt t="38719" x="4830763" y="2887663"/>
          <p14:tracePt t="38727" x="4887913" y="2854325"/>
          <p14:tracePt t="38735" x="4937125" y="2838450"/>
          <p14:tracePt t="38741" x="4970463" y="2822575"/>
          <p14:tracePt t="38751" x="4994275" y="2822575"/>
          <p14:tracePt t="38756" x="5019675" y="2813050"/>
          <p14:tracePt t="38764" x="5035550" y="2813050"/>
          <p14:tracePt t="38772" x="5043488" y="2813050"/>
          <p14:tracePt t="38779" x="5051425" y="2813050"/>
          <p14:tracePt t="39335" x="4994275" y="2797175"/>
          <p14:tracePt t="39342" x="4921250" y="2763838"/>
          <p14:tracePt t="39351" x="4838700" y="2724150"/>
          <p14:tracePt t="39358" x="4691063" y="2649538"/>
          <p14:tracePt t="39368" x="4429125" y="2551113"/>
          <p14:tracePt t="39372" x="4240213" y="2452688"/>
          <p14:tracePt t="39380" x="4059238" y="2362200"/>
          <p14:tracePt t="39386" x="3968750" y="2312988"/>
          <p14:tracePt t="39394" x="3895725" y="2255838"/>
          <p14:tracePt t="39402" x="3821113" y="2222500"/>
          <p14:tracePt t="39409" x="3730625" y="2182813"/>
          <p14:tracePt t="39419" x="3673475" y="2157413"/>
          <p14:tracePt t="39425" x="3624263" y="2133600"/>
          <p14:tracePt t="39432" x="3551238" y="2100263"/>
          <p14:tracePt t="39439" x="3494088" y="2084388"/>
          <p14:tracePt t="39447" x="3419475" y="2058988"/>
          <p14:tracePt t="39455" x="3362325" y="2043113"/>
          <p14:tracePt t="39461" x="3321050" y="2035175"/>
          <p14:tracePt t="39469" x="3271838" y="2001838"/>
          <p14:tracePt t="39477" x="3240088" y="1993900"/>
          <p14:tracePt t="39486" x="3206750" y="1968500"/>
          <p14:tracePt t="39492" x="3181350" y="1952625"/>
          <p14:tracePt t="39501" x="3149600" y="1936750"/>
          <p14:tracePt t="39505" x="3124200" y="1919288"/>
          <p14:tracePt t="39513" x="3100388" y="1903413"/>
          <p14:tracePt t="39522" x="3067050" y="1887538"/>
          <p14:tracePt t="39528" x="3051175" y="1878013"/>
          <p14:tracePt t="39534" x="3017838" y="1862138"/>
          <p14:tracePt t="39542" x="2994025" y="1838325"/>
          <p14:tracePt t="39551" x="2968625" y="1828800"/>
          <p14:tracePt t="39557" x="2952750" y="1812925"/>
          <p14:tracePt t="39565" x="2944813" y="1804988"/>
          <p14:tracePt t="39580" x="2935288" y="1804988"/>
          <p14:tracePt t="39588" x="2927350" y="1797050"/>
          <p14:tracePt t="39595" x="2919413" y="1789113"/>
          <p14:tracePt t="39603" x="2903538" y="1779588"/>
          <p14:tracePt t="39610" x="2886075" y="1763713"/>
          <p14:tracePt t="39619" x="2870200" y="1763713"/>
          <p14:tracePt t="39624" x="2846388" y="1739900"/>
          <p14:tracePt t="39634" x="2820988" y="1722438"/>
          <p14:tracePt t="39639" x="2771775" y="1698625"/>
          <p14:tracePt t="39648" x="2730500" y="1665288"/>
          <p14:tracePt t="39656" x="2681288" y="1639888"/>
          <p14:tracePt t="39662" x="2632075" y="1608138"/>
          <p14:tracePt t="39668" x="2582863" y="1590675"/>
          <p14:tracePt t="39677" x="2541588" y="1574800"/>
          <p14:tracePt t="39685" x="2509838" y="1574800"/>
          <p14:tracePt t="39693" x="2484438" y="1566863"/>
          <p14:tracePt t="39700" x="2452688" y="1566863"/>
          <p14:tracePt t="39706" x="2435225" y="1566863"/>
          <p14:tracePt t="39715" x="2411413" y="1566863"/>
          <p14:tracePt t="39722" x="2386013" y="1566863"/>
          <p14:tracePt t="39729" x="2378075" y="1566863"/>
          <p14:tracePt t="39737" x="2362200" y="1566863"/>
          <p14:tracePt t="39743" x="2354263" y="1566863"/>
          <p14:tracePt t="39753" x="2344738" y="1566863"/>
          <p14:tracePt t="39758" x="2336800" y="1566863"/>
          <p14:tracePt t="39768" x="2328863" y="1566863"/>
          <p14:tracePt t="40100" x="2328863" y="1574800"/>
          <p14:tracePt t="40122" x="2328863" y="1582738"/>
          <p14:tracePt t="40181" x="2336800" y="1582738"/>
          <p14:tracePt t="40204" x="2344738" y="1582738"/>
          <p14:tracePt t="40241" x="2354263" y="1582738"/>
          <p14:tracePt t="40248" x="2362200" y="1582738"/>
          <p14:tracePt t="40255" x="2378075" y="1582738"/>
          <p14:tracePt t="40263" x="2411413" y="1574800"/>
          <p14:tracePt t="40271" x="2452688" y="1574800"/>
          <p14:tracePt t="40278" x="2551113" y="1558925"/>
          <p14:tracePt t="40286" x="2673350" y="1558925"/>
          <p14:tracePt t="40292" x="2820988" y="1558925"/>
          <p14:tracePt t="40301" x="2952750" y="1558925"/>
          <p14:tracePt t="40308" x="3067050" y="1558925"/>
          <p14:tracePt t="40317" x="3214688" y="1558925"/>
          <p14:tracePt t="40322" x="3346450" y="1558925"/>
          <p14:tracePt t="40330" x="3517900" y="1558925"/>
          <p14:tracePt t="40337" x="3649663" y="1558925"/>
          <p14:tracePt t="40345" x="3797300" y="1558925"/>
          <p14:tracePt t="40352" x="3919538" y="1558925"/>
          <p14:tracePt t="40359" x="4084638" y="1558925"/>
          <p14:tracePt t="40368" x="4264025" y="1566863"/>
          <p14:tracePt t="40374" x="4362450" y="1590675"/>
          <p14:tracePt t="40383" x="4460875" y="1608138"/>
          <p14:tracePt t="40389" x="4535488" y="1631950"/>
          <p14:tracePt t="40397" x="4551363" y="1639888"/>
          <p14:tracePt t="40406" x="4576763" y="1657350"/>
          <p14:tracePt t="40411" x="4600575" y="1665288"/>
          <p14:tracePt t="40420" x="4616450" y="1665288"/>
          <p14:tracePt t="40426" x="4625975" y="1665288"/>
          <p14:tracePt t="40434" x="4633913" y="1673225"/>
          <p14:tracePt t="40441" x="4633913" y="1681163"/>
          <p14:tracePt t="40450" x="4641850" y="1681163"/>
          <p14:tracePt t="40456" x="4641850" y="1689100"/>
          <p14:tracePt t="40471" x="4649788" y="1689100"/>
          <p14:tracePt t="40478" x="4649788" y="1698625"/>
          <p14:tracePt t="40493" x="4649788" y="1706563"/>
          <p14:tracePt t="40538" x="4657725" y="1706563"/>
          <p14:tracePt t="40545" x="4665663" y="1706563"/>
          <p14:tracePt t="40553" x="4675188" y="1706563"/>
          <p14:tracePt t="40560" x="4706938" y="1706563"/>
          <p14:tracePt t="40568" x="4748213" y="1714500"/>
          <p14:tracePt t="40575" x="4846638" y="1714500"/>
          <p14:tracePt t="40583" x="4937125" y="1722438"/>
          <p14:tracePt t="40589" x="5027613" y="1730375"/>
          <p14:tracePt t="40597" x="5133975" y="1755775"/>
          <p14:tracePt t="40606" x="5207000" y="1779588"/>
          <p14:tracePt t="40612" x="5281613" y="1797050"/>
          <p14:tracePt t="40620" x="5354638" y="1820863"/>
          <p14:tracePt t="40626" x="5395913" y="1828800"/>
          <p14:tracePt t="40634" x="5445125" y="1846263"/>
          <p14:tracePt t="40641" x="5462588" y="1846263"/>
          <p14:tracePt t="40650" x="5486400" y="1854200"/>
          <p14:tracePt t="40656" x="5494338" y="1854200"/>
          <p14:tracePt t="40664" x="5502275" y="1854200"/>
          <p14:tracePt t="40671" x="5510213" y="1854200"/>
          <p14:tracePt t="40679" x="5519738" y="1854200"/>
          <p14:tracePt t="40687" x="5527675" y="1854200"/>
          <p14:tracePt t="40701" x="5535613" y="1854200"/>
          <p14:tracePt t="44344" x="5527675" y="1854200"/>
          <p14:tracePt t="44351" x="5519738" y="1854200"/>
          <p14:tracePt t="44359" x="5510213" y="1846263"/>
          <p14:tracePt t="44381" x="5502275" y="1838325"/>
          <p14:tracePt t="44389" x="5494338" y="1828800"/>
          <p14:tracePt t="44404" x="5486400" y="1828800"/>
          <p14:tracePt t="44411" x="5486400" y="1820863"/>
          <p14:tracePt t="44432" x="5486400" y="1812925"/>
          <p14:tracePt t="44448" x="5478463" y="1804988"/>
          <p14:tracePt t="44455" x="5470525" y="1804988"/>
          <p14:tracePt t="44470" x="5470525" y="1797050"/>
          <p14:tracePt t="44478" x="5470525" y="1779588"/>
          <p14:tracePt t="44486" x="5462588" y="1779588"/>
          <p14:tracePt t="44493" x="5462588" y="1771650"/>
          <p14:tracePt t="44501" x="5453063" y="1755775"/>
          <p14:tracePt t="44508" x="5445125" y="1755775"/>
          <p14:tracePt t="44516" x="5445125" y="1739900"/>
          <p14:tracePt t="44522" x="5437188" y="1730375"/>
          <p14:tracePt t="44531" x="5437188" y="1714500"/>
          <p14:tracePt t="44537" x="5437188" y="1698625"/>
          <p14:tracePt t="44544" x="5429250" y="1689100"/>
          <p14:tracePt t="44551" x="5429250" y="1673225"/>
          <p14:tracePt t="44559" x="5429250" y="1657350"/>
          <p14:tracePt t="44566" x="5421313" y="1657350"/>
          <p14:tracePt t="44574" x="5421313" y="1649413"/>
          <p14:tracePt t="44583" x="5421313" y="1631950"/>
          <p14:tracePt t="44603" x="5421313" y="1624013"/>
          <p14:tracePt t="44626" x="5421313" y="1616075"/>
          <p14:tracePt t="44641" x="5413375" y="1616075"/>
          <p14:tracePt t="44657" x="5413375" y="1608138"/>
          <p14:tracePt t="44665" x="5413375" y="1600200"/>
          <p14:tracePt t="44670" x="5413375" y="1590675"/>
          <p14:tracePt t="44678" x="5403850" y="1590675"/>
          <p14:tracePt t="44685" x="5403850" y="1582738"/>
          <p14:tracePt t="44693" x="5403850" y="1574800"/>
          <p14:tracePt t="44700" x="5395913" y="1574800"/>
          <p14:tracePt t="44707" x="5395913" y="1566863"/>
          <p14:tracePt t="44716" x="5387975" y="1566863"/>
          <p14:tracePt t="44864" x="5395913" y="1566863"/>
          <p14:tracePt t="44871" x="5403850" y="1566863"/>
          <p14:tracePt t="44886" x="5413375" y="1566863"/>
          <p14:tracePt t="44893" x="5421313" y="1574800"/>
          <p14:tracePt t="44901" x="5421313" y="1582738"/>
          <p14:tracePt t="44908" x="5429250" y="1582738"/>
          <p14:tracePt t="44930" x="5437188" y="1582738"/>
          <p14:tracePt t="44938" x="5437188" y="1590675"/>
          <p14:tracePt t="45331" x="5445125" y="1582738"/>
          <p14:tracePt t="45338" x="5470525" y="1550988"/>
          <p14:tracePt t="45347" x="5618163" y="1362075"/>
          <p14:tracePt t="45354" x="5838825" y="1123950"/>
          <p14:tracePt t="45361" x="6216650" y="812800"/>
          <p14:tracePt t="45369" x="6519863" y="615950"/>
          <p14:tracePt t="45375" x="6732588" y="508000"/>
          <p14:tracePt t="45383" x="6962775" y="419100"/>
          <p14:tracePt t="45390" x="7216775" y="336550"/>
          <p14:tracePt t="45398" x="7486650" y="295275"/>
          <p14:tracePt t="45405" x="7750175" y="261938"/>
          <p14:tracePt t="45414" x="7897813" y="246063"/>
          <p14:tracePt t="45419" x="8061325" y="246063"/>
          <p14:tracePt t="45428" x="8234363" y="246063"/>
          <p14:tracePt t="45435" x="8470900" y="271463"/>
          <p14:tracePt t="45443" x="8610600" y="295275"/>
          <p14:tracePt t="45451" x="8716963" y="320675"/>
          <p14:tracePt t="45456" x="8824913" y="360363"/>
          <p14:tracePt t="45464" x="8905875" y="401638"/>
          <p14:tracePt t="45472" x="8963025" y="427038"/>
          <p14:tracePt t="45482" x="9037638" y="450850"/>
          <p14:tracePt t="45488" x="9086850" y="484188"/>
          <p14:tracePt t="45494" x="9120188" y="500063"/>
          <p14:tracePt t="45633" x="9004300" y="688975"/>
          <p14:tracePt t="45636" x="8890000" y="714375"/>
          <p14:tracePt t="45643" x="8775700" y="746125"/>
          <p14:tracePt t="45651" x="8667750" y="779463"/>
          <p14:tracePt t="45657" x="8569325" y="812800"/>
          <p14:tracePt t="45664" x="8421688" y="862013"/>
          <p14:tracePt t="45672" x="8143875" y="960438"/>
          <p14:tracePt t="45682" x="7929563" y="1066800"/>
          <p14:tracePt t="45688" x="7693025" y="1181100"/>
          <p14:tracePt t="45696" x="7421563" y="1312863"/>
          <p14:tracePt t="45701" x="7110413" y="1419225"/>
          <p14:tracePt t="45709" x="6831013" y="1517650"/>
          <p14:tracePt t="45717" x="6667500" y="1541463"/>
          <p14:tracePt t="45724" x="6445250" y="1600200"/>
          <p14:tracePt t="45730" x="6297613" y="1616075"/>
          <p14:tracePt t="45739" x="6191250" y="1624013"/>
          <p14:tracePt t="45748" x="6110288" y="1624013"/>
          <p14:tracePt t="45753" x="6061075" y="1616075"/>
          <p14:tracePt t="45761" x="6027738" y="1600200"/>
          <p14:tracePt t="45770" x="5986463" y="1558925"/>
          <p14:tracePt t="45776" x="5970588" y="1509713"/>
          <p14:tracePt t="45786" x="5962650" y="1492250"/>
          <p14:tracePt t="45790" x="5962650" y="1468438"/>
          <p14:tracePt t="45805" x="5962650" y="1452563"/>
          <p14:tracePt t="45814" x="5970588" y="1443038"/>
          <p14:tracePt t="45820" x="6011863" y="1427163"/>
          <p14:tracePt t="45830" x="6100763" y="1393825"/>
          <p14:tracePt t="45835" x="6224588" y="1377950"/>
          <p14:tracePt t="45843" x="6413500" y="1370013"/>
          <p14:tracePt t="45853" x="6561138" y="1370013"/>
          <p14:tracePt t="45857" x="6716713" y="1385888"/>
          <p14:tracePt t="45866" x="6856413" y="1403350"/>
          <p14:tracePt t="45873" x="6946900" y="1419225"/>
          <p14:tracePt t="45880" x="7045325" y="1435100"/>
          <p14:tracePt t="45887" x="7110413" y="1460500"/>
          <p14:tracePt t="45896" x="7151688" y="1468438"/>
          <p14:tracePt t="45902" x="7183438" y="1468438"/>
          <p14:tracePt t="45919" x="7216775" y="1484313"/>
          <p14:tracePt t="45924" x="7224713" y="1484313"/>
          <p14:tracePt t="45932" x="7232650" y="1484313"/>
          <p14:tracePt t="45940" x="7242175" y="1492250"/>
          <p14:tracePt t="45947" x="7250113" y="1492250"/>
          <p14:tracePt t="45954" x="7258050" y="1501775"/>
          <p14:tracePt t="45963" x="7258050" y="1509713"/>
          <p14:tracePt t="45969" x="7265988" y="1509713"/>
          <p14:tracePt t="45976" x="7273925" y="1509713"/>
          <p14:tracePt t="45991" x="7281863" y="1517650"/>
          <p14:tracePt t="45997" x="7291388" y="1525588"/>
          <p14:tracePt t="46006" x="7299325" y="1525588"/>
          <p14:tracePt t="46029" x="7307263" y="1533525"/>
          <p14:tracePt t="46385" x="7323138" y="1533525"/>
          <p14:tracePt t="46392" x="7356475" y="1541463"/>
          <p14:tracePt t="46400" x="7413625" y="1550988"/>
          <p14:tracePt t="46406" x="7527925" y="1574800"/>
          <p14:tracePt t="46414" x="7651750" y="1600200"/>
          <p14:tracePt t="46421" x="7758113" y="1616075"/>
          <p14:tracePt t="46430" x="7864475" y="1649413"/>
          <p14:tracePt t="46437" x="7921625" y="1665288"/>
          <p14:tracePt t="46443" x="7962900" y="1673225"/>
          <p14:tracePt t="46453" x="7996238" y="1681163"/>
          <p14:tracePt t="46459" x="8012113" y="1689100"/>
          <p14:tracePt t="46468" x="8020050" y="1689100"/>
          <p14:tracePt t="46474" x="8037513" y="1689100"/>
          <p14:tracePt t="46495" x="8045450" y="1689100"/>
          <p14:tracePt t="46512" x="8053388" y="1689100"/>
          <p14:tracePt t="46518" x="8053388" y="1673225"/>
          <p14:tracePt t="46525" x="8053388" y="1665288"/>
          <p14:tracePt t="46533" x="8053388" y="1657350"/>
          <p14:tracePt t="46540" x="8053388" y="1649413"/>
          <p14:tracePt t="46556" x="8053388" y="1639888"/>
          <p14:tracePt t="46579" x="8053388" y="1631950"/>
          <p14:tracePt t="46593" x="8053388" y="1624013"/>
          <p14:tracePt t="46608" x="8053388" y="1616075"/>
          <p14:tracePt t="46615" x="8053388" y="1608138"/>
          <p14:tracePt t="46622" x="8045450" y="1590675"/>
          <p14:tracePt t="46630" x="8027988" y="1566863"/>
          <p14:tracePt t="46637" x="8020050" y="1541463"/>
          <p14:tracePt t="46645" x="8004175" y="1509713"/>
          <p14:tracePt t="46651" x="7988300" y="1476375"/>
          <p14:tracePt t="46659" x="7978775" y="1443038"/>
          <p14:tracePt t="46668" x="7962900" y="1419225"/>
          <p14:tracePt t="46674" x="7954963" y="1393825"/>
          <p14:tracePt t="46681" x="7954963" y="1377950"/>
          <p14:tracePt t="46689" x="7947025" y="1362075"/>
          <p14:tracePt t="46697" x="7929563" y="1344613"/>
          <p14:tracePt t="46703" x="7921625" y="1328738"/>
          <p14:tracePt t="46712" x="7913688" y="1304925"/>
          <p14:tracePt t="46718" x="7913688" y="1287463"/>
          <p14:tracePt t="46733" x="7905750" y="1271588"/>
          <p14:tracePt t="46741" x="7897813" y="1255713"/>
          <p14:tracePt t="46756" x="7889875" y="1246188"/>
          <p14:tracePt t="46764" x="7889875" y="1238250"/>
          <p14:tracePt t="46785" x="7889875" y="1230313"/>
          <p14:tracePt t="46815" x="7880350" y="1230313"/>
          <p14:tracePt t="46829" x="7872413" y="1222375"/>
          <p14:tracePt t="46846" x="7864475" y="1222375"/>
          <p14:tracePt t="46852" x="7864475" y="1214438"/>
          <p14:tracePt t="46881" x="7856538" y="1214438"/>
          <p14:tracePt t="46889" x="7856538" y="1206500"/>
          <p14:tracePt t="46897" x="7848600" y="1206500"/>
          <p14:tracePt t="46904" x="7848600" y="1196975"/>
          <p14:tracePt t="46913" x="7840663" y="1196975"/>
          <p14:tracePt t="46919" x="7831138" y="1181100"/>
          <p14:tracePt t="46927" x="7823200" y="1165225"/>
          <p14:tracePt t="46934" x="7799388" y="1147763"/>
          <p14:tracePt t="46942" x="7773988" y="1108075"/>
          <p14:tracePt t="46949" x="7750175" y="1074738"/>
          <p14:tracePt t="46956" x="7716838" y="1025525"/>
          <p14:tracePt t="46963" x="7693025" y="992188"/>
          <p14:tracePt t="46970" x="7659688" y="919163"/>
          <p14:tracePt t="46982" x="7634288" y="869950"/>
          <p14:tracePt t="46986" x="7618413" y="836613"/>
          <p14:tracePt t="46993" x="7602538" y="812800"/>
          <p14:tracePt t="47001" x="7594600" y="795338"/>
          <p14:tracePt t="47008" x="7577138" y="779463"/>
          <p14:tracePt t="47017" x="7577138" y="771525"/>
          <p14:tracePt t="47023" x="7569200" y="771525"/>
          <p14:tracePt t="47031" x="7569200" y="763588"/>
          <p14:tracePt t="47075" x="7569200" y="771525"/>
          <p14:tracePt t="47082" x="7585075" y="779463"/>
          <p14:tracePt t="47089" x="7594600" y="795338"/>
          <p14:tracePt t="47098" x="7618413" y="820738"/>
          <p14:tracePt t="47105" x="7634288" y="844550"/>
          <p14:tracePt t="47112" x="7659688" y="885825"/>
          <p14:tracePt t="47119" x="7693025" y="950913"/>
          <p14:tracePt t="47129" x="7708900" y="992188"/>
          <p14:tracePt t="47135" x="7724775" y="1025525"/>
          <p14:tracePt t="47141" x="7742238" y="1074738"/>
          <p14:tracePt t="47151" x="7758113" y="1108075"/>
          <p14:tracePt t="47156" x="7773988" y="1157288"/>
          <p14:tracePt t="47162" x="7781925" y="1189038"/>
          <p14:tracePt t="47171" x="7791450" y="1222375"/>
          <p14:tracePt t="47179" x="7799388" y="1263650"/>
          <p14:tracePt t="47186" x="7823200" y="1312863"/>
          <p14:tracePt t="47194" x="7831138" y="1354138"/>
          <p14:tracePt t="47201" x="7864475" y="1443038"/>
          <p14:tracePt t="47208" x="7872413" y="1501775"/>
          <p14:tracePt t="47217" x="7880350" y="1541463"/>
          <p14:tracePt t="47222" x="7880350" y="1582738"/>
          <p14:tracePt t="47230" x="7889875" y="1616075"/>
          <p14:tracePt t="47238" x="7897813" y="1639888"/>
          <p14:tracePt t="47246" x="7897813" y="1649413"/>
          <p14:tracePt t="47253" x="7897813" y="1665288"/>
          <p14:tracePt t="47259" x="7897813" y="1681163"/>
          <p14:tracePt t="47283" x="7897813" y="1689100"/>
          <p14:tracePt t="47408" x="7897813" y="1698625"/>
          <p14:tracePt t="47446" x="7889875" y="1698625"/>
          <p14:tracePt t="47453" x="7889875" y="1706563"/>
          <p14:tracePt t="47476" x="7889875" y="1714500"/>
          <p14:tracePt t="47484" x="7880350" y="1714500"/>
          <p14:tracePt t="47498" x="7880350" y="1722438"/>
          <p14:tracePt t="47505" x="7872413" y="1722438"/>
          <p14:tracePt t="47602" x="7872413" y="1730375"/>
          <p14:tracePt t="47608" x="7872413" y="1739900"/>
          <p14:tracePt t="47617" x="7872413" y="1755775"/>
          <p14:tracePt t="47624" x="7872413" y="1779588"/>
          <p14:tracePt t="47632" x="7872413" y="1797050"/>
          <p14:tracePt t="47639" x="7872413" y="1828800"/>
          <p14:tracePt t="47647" x="7872413" y="1862138"/>
          <p14:tracePt t="47653" x="7880350" y="1887538"/>
          <p14:tracePt t="47664" x="7880350" y="1903413"/>
          <p14:tracePt t="47668" x="7880350" y="1927225"/>
          <p14:tracePt t="47676" x="7880350" y="1944688"/>
          <p14:tracePt t="47684" x="7880350" y="1952625"/>
          <p14:tracePt t="47690" x="7880350" y="1968500"/>
          <p14:tracePt t="47698" x="7880350" y="1993900"/>
          <p14:tracePt t="47706" x="7880350" y="2001838"/>
          <p14:tracePt t="47713" x="7880350" y="2009775"/>
          <p14:tracePt t="47720" x="7880350" y="2017713"/>
          <p14:tracePt t="47729" x="7880350" y="2025650"/>
          <p14:tracePt t="47735" x="7880350" y="2035175"/>
          <p14:tracePt t="47758" x="7880350" y="2043113"/>
          <p14:tracePt t="47802" x="7872413" y="2043113"/>
          <p14:tracePt t="47816" x="7864475" y="2043113"/>
          <p14:tracePt t="47847" x="7856538" y="2043113"/>
          <p14:tracePt t="47883" x="7856538" y="2035175"/>
          <p14:tracePt t="47890" x="7856538" y="2025650"/>
          <p14:tracePt t="51432" x="7693025" y="2025650"/>
          <p14:tracePt t="51438" x="7527925" y="2051050"/>
          <p14:tracePt t="51444" x="7348538" y="2074863"/>
          <p14:tracePt t="51453" x="7216775" y="2116138"/>
          <p14:tracePt t="51460" x="7053263" y="2124075"/>
          <p14:tracePt t="51467" x="6913563" y="2157413"/>
          <p14:tracePt t="51476" x="6815138" y="2182813"/>
          <p14:tracePt t="51482" x="6716713" y="2190750"/>
          <p14:tracePt t="51490" x="6651625" y="2198688"/>
          <p14:tracePt t="51496" x="6602413" y="2214563"/>
          <p14:tracePt t="51504" x="6561138" y="2222500"/>
          <p14:tracePt t="51512" x="6535738" y="2232025"/>
          <p14:tracePt t="51518" x="6511925" y="2232025"/>
          <p14:tracePt t="51542" x="6503988" y="2239963"/>
          <p14:tracePt t="51549" x="6478588" y="2247900"/>
          <p14:tracePt t="51556" x="6421438" y="2255838"/>
          <p14:tracePt t="51564" x="6297613" y="2255838"/>
          <p14:tracePt t="51571" x="6110288" y="2255838"/>
          <p14:tracePt t="51578" x="5962650" y="2255838"/>
          <p14:tracePt t="51587" x="5815013" y="2255838"/>
          <p14:tracePt t="51595" x="5675313" y="2255838"/>
          <p14:tracePt t="51600" x="5470525" y="2182813"/>
          <p14:tracePt t="51610" x="5224463" y="2124075"/>
          <p14:tracePt t="51616" x="5043488" y="2058988"/>
          <p14:tracePt t="51623" x="4822825" y="1976438"/>
          <p14:tracePt t="51632" x="4478338" y="1854200"/>
          <p14:tracePt t="51638" x="3919538" y="1665288"/>
          <p14:tracePt t="51646" x="3517900" y="1492250"/>
          <p14:tracePt t="51652" x="2870200" y="1189038"/>
          <p14:tracePt t="51660" x="2305050" y="960438"/>
          <p14:tracePt t="51668" x="1960563" y="820738"/>
          <p14:tracePt t="51677" x="1590675" y="673100"/>
          <p14:tracePt t="51682" x="1385888" y="582613"/>
          <p14:tracePt t="51690" x="1173163" y="492125"/>
          <p14:tracePt t="51698" x="1066800" y="442913"/>
          <p14:tracePt t="51704" x="1000125" y="401638"/>
          <p14:tracePt t="51713" x="950913" y="352425"/>
          <p14:tracePt t="51719" x="919163" y="328613"/>
          <p14:tracePt t="51726" x="901700" y="303213"/>
          <p14:tracePt t="51734" x="877888" y="287338"/>
          <p14:tracePt t="51743" x="860425" y="279400"/>
          <p14:tracePt t="52001" x="844550" y="279400"/>
          <p14:tracePt t="52009" x="836613" y="279400"/>
          <p14:tracePt t="52016" x="820738" y="287338"/>
          <p14:tracePt t="52024" x="762000" y="303213"/>
          <p14:tracePt t="52031" x="565150" y="344488"/>
          <p14:tracePt t="52039" x="303213" y="377825"/>
          <p14:tracePt t="52048" x="15875" y="4095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solidFill>
                  <a:schemeClr val="hlink"/>
                </a:solidFill>
                <a:hlinkClick r:id="rId5"/>
              </a:rPr>
              <a:t>Immersive Shopping</a:t>
            </a:r>
            <a:endParaRPr/>
          </a:p>
          <a:p>
            <a:pPr marL="0" lvl="0" indent="0" algn="l" rtl="0">
              <a:spcBef>
                <a:spcPts val="0"/>
              </a:spcBef>
              <a:spcAft>
                <a:spcPts val="0"/>
              </a:spcAft>
              <a:buNone/>
            </a:pPr>
            <a:endParaRPr/>
          </a:p>
        </p:txBody>
      </p:sp>
      <p:sp>
        <p:nvSpPr>
          <p:cNvPr id="147" name="Google Shape;147;p26"/>
          <p:cNvSpPr txBox="1">
            <a:spLocks noGrp="1"/>
          </p:cNvSpPr>
          <p:nvPr>
            <p:ph type="body" idx="1"/>
          </p:nvPr>
        </p:nvSpPr>
        <p:spPr>
          <a:xfrm>
            <a:off x="311700" y="1181525"/>
            <a:ext cx="4397700" cy="3387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rPr>
              <a:t>In 2014, the Lowe’s Innovation Labs launched the Holoroom, “a virtual reality home improvement design and visualization tool that empowers homeowners with an immersive, intuitive experience in the room of their dreams.” </a:t>
            </a:r>
            <a:r>
              <a:rPr lang="en" sz="1500" u="sng">
                <a:solidFill>
                  <a:schemeClr val="hlink"/>
                </a:solidFill>
                <a:hlinkClick r:id="rId6" action="ppaction://hlinksldjump"/>
              </a:rPr>
              <a:t>Trout  (2017)</a:t>
            </a:r>
            <a:endParaRPr b="1">
              <a:solidFill>
                <a:schemeClr val="dk1"/>
              </a:solidFill>
            </a:endParaRPr>
          </a:p>
        </p:txBody>
      </p:sp>
      <p:pic>
        <p:nvPicPr>
          <p:cNvPr id="148" name="Google Shape;148;p26"/>
          <p:cNvPicPr preferRelativeResize="0"/>
          <p:nvPr/>
        </p:nvPicPr>
        <p:blipFill>
          <a:blip r:embed="rId7">
            <a:alphaModFix/>
          </a:blip>
          <a:stretch>
            <a:fillRect/>
          </a:stretch>
        </p:blipFill>
        <p:spPr>
          <a:xfrm>
            <a:off x="4709326" y="0"/>
            <a:ext cx="4434674" cy="3323125"/>
          </a:xfrm>
          <a:prstGeom prst="rect">
            <a:avLst/>
          </a:prstGeom>
          <a:noFill/>
          <a:ln>
            <a:noFill/>
          </a:ln>
        </p:spPr>
      </p:pic>
      <p:pic>
        <p:nvPicPr>
          <p:cNvPr id="149" name="Google Shape;149;p26"/>
          <p:cNvPicPr preferRelativeResize="0"/>
          <p:nvPr/>
        </p:nvPicPr>
        <p:blipFill>
          <a:blip r:embed="rId8">
            <a:alphaModFix/>
          </a:blip>
          <a:stretch>
            <a:fillRect/>
          </a:stretch>
        </p:blipFill>
        <p:spPr>
          <a:xfrm>
            <a:off x="4709325" y="2982852"/>
            <a:ext cx="4434676" cy="2160644"/>
          </a:xfrm>
          <a:prstGeom prst="rect">
            <a:avLst/>
          </a:prstGeom>
          <a:noFill/>
          <a:ln>
            <a:noFill/>
          </a:ln>
        </p:spPr>
      </p:pic>
      <p:pic>
        <p:nvPicPr>
          <p:cNvPr id="8" name="Audio 7">
            <a:hlinkClick r:id="" action="ppaction://media"/>
            <a:extLst>
              <a:ext uri="{FF2B5EF4-FFF2-40B4-BE49-F238E27FC236}">
                <a16:creationId xmlns:a16="http://schemas.microsoft.com/office/drawing/2014/main" id="{A6E7EDFA-275F-4AA9-A6A5-89D660C6216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518"/>
    </mc:Choice>
    <mc:Fallback xmlns="">
      <p:transition spd="slow" advTm="68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92" x="820738" y="1157288"/>
          <p14:tracePt t="208" x="811213" y="1139825"/>
          <p14:tracePt t="215" x="811213" y="1131888"/>
          <p14:tracePt t="220" x="811213" y="1123950"/>
          <p14:tracePt t="229" x="803275" y="1123950"/>
          <p14:tracePt t="235" x="803275" y="1116013"/>
          <p14:tracePt t="250" x="803275" y="1108075"/>
          <p14:tracePt t="2224" x="811213" y="1108075"/>
          <p14:tracePt t="2232" x="820738" y="1108075"/>
          <p14:tracePt t="2239" x="828675" y="1108075"/>
          <p14:tracePt t="2247" x="844550" y="1108075"/>
          <p14:tracePt t="2254" x="852488" y="1108075"/>
          <p14:tracePt t="2262" x="869950" y="1108075"/>
          <p14:tracePt t="2269" x="893763" y="1108075"/>
          <p14:tracePt t="2279" x="909638" y="1108075"/>
          <p14:tracePt t="2284" x="950913" y="1108075"/>
          <p14:tracePt t="2291" x="1025525" y="1108075"/>
          <p14:tracePt t="2298" x="1082675" y="1123950"/>
          <p14:tracePt t="2306" x="1165225" y="1131888"/>
          <p14:tracePt t="2316" x="1238250" y="1131888"/>
          <p14:tracePt t="2320" x="1328738" y="1131888"/>
          <p14:tracePt t="2329" x="1401763" y="1131888"/>
          <p14:tracePt t="2336" x="1484313" y="1131888"/>
          <p14:tracePt t="2345" x="1574800" y="1131888"/>
          <p14:tracePt t="2351" x="1647825" y="1131888"/>
          <p14:tracePt t="2358" x="1706563" y="1131888"/>
          <p14:tracePt t="2366" x="1746250" y="1131888"/>
          <p14:tracePt t="2373" x="1771650" y="1131888"/>
          <p14:tracePt t="2379" x="1795463" y="1131888"/>
          <p14:tracePt t="2387" x="1828800" y="1139825"/>
          <p14:tracePt t="2395" x="1852613" y="1139825"/>
          <p14:tracePt t="2403" x="1862138" y="1147763"/>
          <p14:tracePt t="2412" x="1885950" y="1147763"/>
          <p14:tracePt t="2417" x="1901825" y="1157288"/>
          <p14:tracePt t="2425" x="1911350" y="1157288"/>
          <p14:tracePt t="2432" x="1919288" y="1157288"/>
          <p14:tracePt t="2439" x="1927225" y="1165225"/>
          <p14:tracePt t="2454" x="1935163" y="1173163"/>
          <p14:tracePt t="2469" x="1943100" y="1173163"/>
          <p14:tracePt t="2529" x="1927225" y="1173163"/>
          <p14:tracePt t="2536" x="1911350" y="1173163"/>
          <p14:tracePt t="2544" x="1878013" y="1173163"/>
          <p14:tracePt t="2552" x="1844675" y="1173163"/>
          <p14:tracePt t="2559" x="1812925" y="1173163"/>
          <p14:tracePt t="2565" x="1795463" y="1165225"/>
          <p14:tracePt t="2573" x="1771650" y="1165225"/>
          <p14:tracePt t="2580" x="1746250" y="1157288"/>
          <p14:tracePt t="2588" x="1730375" y="1147763"/>
          <p14:tracePt t="2595" x="1714500" y="1139825"/>
          <p14:tracePt t="2602" x="1689100" y="1131888"/>
          <p14:tracePt t="2613" x="1657350" y="1123950"/>
          <p14:tracePt t="2618" x="1631950" y="1116013"/>
          <p14:tracePt t="2625" x="1608138" y="1108075"/>
          <p14:tracePt t="2635" x="1582738" y="1098550"/>
          <p14:tracePt t="2640" x="1549400" y="1082675"/>
          <p14:tracePt t="2648" x="1533525" y="1074738"/>
          <p14:tracePt t="2655" x="1500188" y="1066800"/>
          <p14:tracePt t="2662" x="1492250" y="1066800"/>
          <p14:tracePt t="2669" x="1476375" y="1058863"/>
          <p14:tracePt t="2678" x="1460500" y="1049338"/>
          <p14:tracePt t="2692" x="1450975" y="1041400"/>
          <p14:tracePt t="2701" x="1443038" y="1041400"/>
          <p14:tracePt t="2706" x="1435100" y="1033463"/>
          <p14:tracePt t="2790" x="1450975" y="1033463"/>
          <p14:tracePt t="2796" x="1450975" y="1041400"/>
          <p14:tracePt t="2803" x="1460500" y="1049338"/>
          <p14:tracePt t="2811" x="1476375" y="1058863"/>
          <p14:tracePt t="2817" x="1484313" y="1074738"/>
          <p14:tracePt t="5377" x="1500188" y="1082675"/>
          <p14:tracePt t="5385" x="1517650" y="1098550"/>
          <p14:tracePt t="5393" x="1541463" y="1108075"/>
          <p14:tracePt t="5401" x="1574800" y="1123950"/>
          <p14:tracePt t="5410" x="1608138" y="1139825"/>
          <p14:tracePt t="5414" x="1681163" y="1165225"/>
          <p14:tracePt t="5423" x="1763713" y="1196975"/>
          <p14:tracePt t="5430" x="1911350" y="1263650"/>
          <p14:tracePt t="5438" x="2139950" y="1354138"/>
          <p14:tracePt t="5446" x="2443163" y="1509713"/>
          <p14:tracePt t="5452" x="2836863" y="1681163"/>
          <p14:tracePt t="5459" x="3059113" y="1804988"/>
          <p14:tracePt t="5467" x="3362325" y="1985963"/>
          <p14:tracePt t="5475" x="3584575" y="2124075"/>
          <p14:tracePt t="5481" x="3805238" y="2271713"/>
          <p14:tracePt t="5490" x="3919538" y="2370138"/>
          <p14:tracePt t="5498" x="4010025" y="2444750"/>
          <p14:tracePt t="5504" x="4092575" y="2517775"/>
          <p14:tracePt t="5511" x="4141788" y="2584450"/>
          <p14:tracePt t="5518" x="4183063" y="2657475"/>
          <p14:tracePt t="5527" x="4214813" y="2706688"/>
          <p14:tracePt t="5535" x="4232275" y="2732088"/>
          <p14:tracePt t="5543" x="4240213" y="2763838"/>
          <p14:tracePt t="5549" x="4248150" y="2781300"/>
          <p14:tracePt t="5557" x="4248150" y="2789238"/>
          <p14:tracePt t="5564" x="4248150" y="2805113"/>
          <p14:tracePt t="5586" x="4248150" y="2822575"/>
          <p14:tracePt t="5601" x="4222750" y="2830513"/>
          <p14:tracePt t="5610" x="4206875" y="2830513"/>
          <p14:tracePt t="5615" x="4173538" y="2830513"/>
          <p14:tracePt t="5622" x="4100513" y="2813050"/>
          <p14:tracePt t="5631" x="4025900" y="2797175"/>
          <p14:tracePt t="5637" x="3952875" y="2773363"/>
          <p14:tracePt t="5644" x="3870325" y="2740025"/>
          <p14:tracePt t="5652" x="3797300" y="2714625"/>
          <p14:tracePt t="5659" x="3740150" y="2690813"/>
          <p14:tracePt t="5667" x="3714750" y="2682875"/>
          <p14:tracePt t="5677" x="3690938" y="2674938"/>
          <p14:tracePt t="5682" x="3681413" y="2674938"/>
          <p14:tracePt t="5690" x="3665538" y="2674938"/>
          <p14:tracePt t="5697" x="3657600" y="2665413"/>
          <p14:tracePt t="5712" x="3649663" y="2657475"/>
          <p14:tracePt t="5719" x="3641725" y="2649538"/>
          <p14:tracePt t="5734" x="3633788" y="2649538"/>
          <p14:tracePt t="5749" x="3633788" y="2641600"/>
          <p14:tracePt t="5756" x="3624263" y="2625725"/>
          <p14:tracePt t="5764" x="3624263" y="2616200"/>
          <p14:tracePt t="5771" x="3616325" y="2592388"/>
          <p14:tracePt t="5779" x="3616325" y="2576513"/>
          <p14:tracePt t="5786" x="3608388" y="2559050"/>
          <p14:tracePt t="5794" x="3608388" y="2543175"/>
          <p14:tracePt t="5800" x="3608388" y="2535238"/>
          <p14:tracePt t="5809" x="3608388" y="2517775"/>
          <p14:tracePt t="5815" x="3608388" y="2501900"/>
          <p14:tracePt t="5825" x="3608388" y="2486025"/>
          <p14:tracePt t="5830" x="3608388" y="2468563"/>
          <p14:tracePt t="5838" x="3608388" y="2460625"/>
          <p14:tracePt t="5845" x="3608388" y="2452688"/>
          <p14:tracePt t="5852" x="3608388" y="2436813"/>
          <p14:tracePt t="5859" x="3616325" y="2419350"/>
          <p14:tracePt t="5868" x="3616325" y="2411413"/>
          <p14:tracePt t="5876" x="3616325" y="2395538"/>
          <p14:tracePt t="5893" x="3616325" y="2387600"/>
          <p14:tracePt t="5897" x="3624263" y="2379663"/>
          <p14:tracePt t="5905" x="3624263" y="2370138"/>
          <p14:tracePt t="5913" x="3633788" y="2370138"/>
          <p14:tracePt t="5927" x="3641725" y="2362200"/>
          <p14:tracePt t="5934" x="3641725" y="2354263"/>
          <p14:tracePt t="5949" x="3641725" y="2346325"/>
          <p14:tracePt t="5975" x="3657600" y="2330450"/>
          <p14:tracePt t="5980" x="3665538" y="2320925"/>
          <p14:tracePt t="5987" x="3681413" y="2320925"/>
          <p14:tracePt t="5995" x="3690938" y="2312988"/>
          <p14:tracePt t="6001" x="3714750" y="2305050"/>
          <p14:tracePt t="6010" x="3756025" y="2297113"/>
          <p14:tracePt t="6016" x="3829050" y="2289175"/>
          <p14:tracePt t="6026" x="3911600" y="2281238"/>
          <p14:tracePt t="6029" x="4010025" y="2281238"/>
          <p14:tracePt t="6038" x="4092575" y="2281238"/>
          <p14:tracePt t="6047" x="4149725" y="2281238"/>
          <p14:tracePt t="6053" x="4191000" y="2281238"/>
          <p14:tracePt t="6060" x="4232275" y="2281238"/>
          <p14:tracePt t="6068" x="4264025" y="2281238"/>
          <p14:tracePt t="6077" x="4281488" y="2281238"/>
          <p14:tracePt t="6082" x="4305300" y="2281238"/>
          <p14:tracePt t="6089" x="4321175" y="2281238"/>
          <p14:tracePt t="6098" x="4330700" y="2281238"/>
          <p14:tracePt t="6105" x="4346575" y="2281238"/>
          <p14:tracePt t="6120" x="4354513" y="2281238"/>
          <p14:tracePt t="6126" x="4362450" y="2281238"/>
          <p14:tracePt t="6135" x="4370388" y="2281238"/>
          <p14:tracePt t="6209" x="4346575" y="2281238"/>
          <p14:tracePt t="6216" x="4305300" y="2281238"/>
          <p14:tracePt t="6225" x="4222750" y="2281238"/>
          <p14:tracePt t="6232" x="4157663" y="2281238"/>
          <p14:tracePt t="6238" x="4059238" y="2281238"/>
          <p14:tracePt t="6246" x="3937000" y="2281238"/>
          <p14:tracePt t="6253" x="3789363" y="2281238"/>
          <p14:tracePt t="6261" x="3517900" y="2263775"/>
          <p14:tracePt t="6268" x="3321050" y="2263775"/>
          <p14:tracePt t="6276" x="3149600" y="2263775"/>
          <p14:tracePt t="6283" x="2984500" y="2263775"/>
          <p14:tracePt t="6292" x="2787650" y="2263775"/>
          <p14:tracePt t="6298" x="2649538" y="2263775"/>
          <p14:tracePt t="6306" x="2501900" y="2263775"/>
          <p14:tracePt t="6312" x="2393950" y="2263775"/>
          <p14:tracePt t="6320" x="2320925" y="2263775"/>
          <p14:tracePt t="6326" x="2255838" y="2281238"/>
          <p14:tracePt t="6335" x="2197100" y="2281238"/>
          <p14:tracePt t="6342" x="2139950" y="2281238"/>
          <p14:tracePt t="6349" x="2082800" y="2281238"/>
          <p14:tracePt t="6359" x="2041525" y="2289175"/>
          <p14:tracePt t="6365" x="1984375" y="2289175"/>
          <p14:tracePt t="6373" x="1943100" y="2289175"/>
          <p14:tracePt t="6381" x="1878013" y="2289175"/>
          <p14:tracePt t="6387" x="1804988" y="2289175"/>
          <p14:tracePt t="6395" x="1738313" y="2289175"/>
          <p14:tracePt t="6402" x="1657350" y="2289175"/>
          <p14:tracePt t="6409" x="1574800" y="2289175"/>
          <p14:tracePt t="6417" x="1476375" y="2289175"/>
          <p14:tracePt t="6426" x="1377950" y="2289175"/>
          <p14:tracePt t="6432" x="1295400" y="2281238"/>
          <p14:tracePt t="6439" x="1230313" y="2281238"/>
          <p14:tracePt t="6447" x="1173163" y="2271713"/>
          <p14:tracePt t="6453" x="1131888" y="2271713"/>
          <p14:tracePt t="6461" x="1106488" y="2271713"/>
          <p14:tracePt t="6468" x="1074738" y="2271713"/>
          <p14:tracePt t="6477" x="1049338" y="2271713"/>
          <p14:tracePt t="6483" x="1041400" y="2271713"/>
          <p14:tracePt t="6492" x="1008063" y="2271713"/>
          <p14:tracePt t="6498" x="1000125" y="2271713"/>
          <p14:tracePt t="6506" x="968375" y="2271713"/>
          <p14:tracePt t="6513" x="942975" y="2263775"/>
          <p14:tracePt t="6521" x="919163" y="2255838"/>
          <p14:tracePt t="6528" x="901700" y="2247900"/>
          <p14:tracePt t="6536" x="877888" y="2247900"/>
          <p14:tracePt t="6543" x="860425" y="2247900"/>
          <p14:tracePt t="6550" x="836613" y="2239963"/>
          <p14:tracePt t="6559" x="828675" y="2239963"/>
          <p14:tracePt t="6565" x="820738" y="2239963"/>
          <p14:tracePt t="6580" x="811213" y="2239963"/>
          <p14:tracePt t="6676" x="820738" y="2239963"/>
          <p14:tracePt t="6683" x="828675" y="2239963"/>
          <p14:tracePt t="6698" x="844550" y="2239963"/>
          <p14:tracePt t="6714" x="860425" y="2239963"/>
          <p14:tracePt t="6721" x="877888" y="2239963"/>
          <p14:tracePt t="6729" x="893763" y="2239963"/>
          <p14:tracePt t="6736" x="919163" y="2239963"/>
          <p14:tracePt t="6743" x="950913" y="2239963"/>
          <p14:tracePt t="6750" x="976313" y="2239963"/>
          <p14:tracePt t="6760" x="1017588" y="2239963"/>
          <p14:tracePt t="6765" x="1066800" y="2239963"/>
          <p14:tracePt t="6775" x="1106488" y="2239963"/>
          <p14:tracePt t="6780" x="1147763" y="2239963"/>
          <p14:tracePt t="6788" x="1204913" y="2239963"/>
          <p14:tracePt t="6794" x="1230313" y="2239963"/>
          <p14:tracePt t="6802" x="1271588" y="2239963"/>
          <p14:tracePt t="6809" x="1320800" y="2239963"/>
          <p14:tracePt t="6817" x="1344613" y="2239963"/>
          <p14:tracePt t="6825" x="1377950" y="2239963"/>
          <p14:tracePt t="6833" x="1411288" y="2239963"/>
          <p14:tracePt t="6842" x="1435100" y="2239963"/>
          <p14:tracePt t="6847" x="1468438" y="2239963"/>
          <p14:tracePt t="6854" x="1500188" y="2239963"/>
          <p14:tracePt t="6862" x="1533525" y="2239963"/>
          <p14:tracePt t="6869" x="1549400" y="2239963"/>
          <p14:tracePt t="6876" x="1582738" y="2247900"/>
          <p14:tracePt t="6884" x="1608138" y="2255838"/>
          <p14:tracePt t="6892" x="1624013" y="2255838"/>
          <p14:tracePt t="6899" x="1639888" y="2255838"/>
          <p14:tracePt t="6908" x="1657350" y="2255838"/>
          <p14:tracePt t="6913" x="1673225" y="2263775"/>
          <p14:tracePt t="6921" x="1673225" y="2271713"/>
          <p14:tracePt t="6929" x="1681163" y="2271713"/>
          <p14:tracePt t="6936" x="1689100" y="2271713"/>
          <p14:tracePt t="6951" x="1697038" y="2271713"/>
          <p14:tracePt t="6988" x="1706563" y="2271713"/>
          <p14:tracePt t="7010" x="1714500" y="2271713"/>
          <p14:tracePt t="7085" x="1722438" y="2271713"/>
          <p14:tracePt t="7108" x="1730375" y="2271713"/>
          <p14:tracePt t="7122" x="1738313" y="2271713"/>
          <p14:tracePt t="7130" x="1746250" y="2271713"/>
          <p14:tracePt t="7136" x="1755775" y="2271713"/>
          <p14:tracePt t="7142" x="1763713" y="2271713"/>
          <p14:tracePt t="7151" x="1771650" y="2271713"/>
          <p14:tracePt t="7159" x="1787525" y="2271713"/>
          <p14:tracePt t="7166" x="1804988" y="2271713"/>
          <p14:tracePt t="7175" x="1820863" y="2271713"/>
          <p14:tracePt t="7181" x="1836738" y="2271713"/>
          <p14:tracePt t="7189" x="1862138" y="2271713"/>
          <p14:tracePt t="7196" x="1885950" y="2271713"/>
          <p14:tracePt t="7203" x="1927225" y="2263775"/>
          <p14:tracePt t="7211" x="1984375" y="2255838"/>
          <p14:tracePt t="7218" x="2025650" y="2247900"/>
          <p14:tracePt t="7226" x="2074863" y="2239963"/>
          <p14:tracePt t="7233" x="2132013" y="2232025"/>
          <p14:tracePt t="7241" x="2173288" y="2232025"/>
          <p14:tracePt t="7248" x="2230438" y="2232025"/>
          <p14:tracePt t="7255" x="2271713" y="2232025"/>
          <p14:tracePt t="7263" x="2312988" y="2214563"/>
          <p14:tracePt t="7270" x="2370138" y="2206625"/>
          <p14:tracePt t="7278" x="2411413" y="2206625"/>
          <p14:tracePt t="7285" x="2452688" y="2206625"/>
          <p14:tracePt t="7292" x="2501900" y="2206625"/>
          <p14:tracePt t="7299" x="2541588" y="2206625"/>
          <p14:tracePt t="7308" x="2582863" y="2206625"/>
          <p14:tracePt t="7314" x="2640013" y="2206625"/>
          <p14:tracePt t="7322" x="2698750" y="2206625"/>
          <p14:tracePt t="7329" x="2738438" y="2206625"/>
          <p14:tracePt t="7337" x="2779713" y="2206625"/>
          <p14:tracePt t="7344" x="2813050" y="2206625"/>
          <p14:tracePt t="7351" x="2862263" y="2206625"/>
          <p14:tracePt t="7358" x="2895600" y="2206625"/>
          <p14:tracePt t="7366" x="2935288" y="2206625"/>
          <p14:tracePt t="7376" x="2976563" y="2206625"/>
          <p14:tracePt t="7381" x="2994025" y="2206625"/>
          <p14:tracePt t="7389" x="3025775" y="2206625"/>
          <p14:tracePt t="7396" x="3059113" y="2206625"/>
          <p14:tracePt t="7403" x="3082925" y="2206625"/>
          <p14:tracePt t="7410" x="3108325" y="2206625"/>
          <p14:tracePt t="7418" x="3132138" y="2206625"/>
          <p14:tracePt t="7425" x="3165475" y="2206625"/>
          <p14:tracePt t="7433" x="3181350" y="2206625"/>
          <p14:tracePt t="7442" x="3214688" y="2206625"/>
          <p14:tracePt t="7448" x="3255963" y="2206625"/>
          <p14:tracePt t="7456" x="3279775" y="2206625"/>
          <p14:tracePt t="7463" x="3313113" y="2198688"/>
          <p14:tracePt t="7471" x="3328988" y="2198688"/>
          <p14:tracePt t="7476" x="3354388" y="2198688"/>
          <p14:tracePt t="7485" x="3378200" y="2198688"/>
          <p14:tracePt t="7493" x="3395663" y="2198688"/>
          <p14:tracePt t="7499" x="3411538" y="2198688"/>
          <p14:tracePt t="7509" x="3419475" y="2198688"/>
          <p14:tracePt t="7515" x="3427413" y="2198688"/>
          <p14:tracePt t="7524" x="3436938" y="2198688"/>
          <p14:tracePt t="7530" x="3444875" y="2198688"/>
          <p14:tracePt t="7552" x="3452813" y="2198688"/>
          <p14:tracePt t="7567" x="3460750" y="2198688"/>
          <p14:tracePt t="7576" x="3460750" y="2206625"/>
          <p14:tracePt t="7592" x="3460750" y="2214563"/>
          <p14:tracePt t="7598" x="3460750" y="2222500"/>
          <p14:tracePt t="7604" x="3460750" y="2232025"/>
          <p14:tracePt t="7619" x="3460750" y="2239963"/>
          <p14:tracePt t="7626" x="3460750" y="2247900"/>
          <p14:tracePt t="7642" x="3452813" y="2255838"/>
          <p14:tracePt t="7648" x="3444875" y="2263775"/>
          <p14:tracePt t="7658" x="3436938" y="2263775"/>
          <p14:tracePt t="7663" x="3403600" y="2263775"/>
          <p14:tracePt t="7671" x="3387725" y="2263775"/>
          <p14:tracePt t="7678" x="3362325" y="2263775"/>
          <p14:tracePt t="7686" x="3338513" y="2271713"/>
          <p14:tracePt t="7693" x="3321050" y="2271713"/>
          <p14:tracePt t="7700" x="3305175" y="2271713"/>
          <p14:tracePt t="7709" x="3279775" y="2281238"/>
          <p14:tracePt t="7715" x="3248025" y="2281238"/>
          <p14:tracePt t="7725" x="3222625" y="2289175"/>
          <p14:tracePt t="7730" x="3190875" y="2289175"/>
          <p14:tracePt t="7738" x="3157538" y="2297113"/>
          <p14:tracePt t="7746" x="3116263" y="2297113"/>
          <p14:tracePt t="7752" x="3082925" y="2297113"/>
          <p14:tracePt t="7761" x="3043238" y="2297113"/>
          <p14:tracePt t="7768" x="3001963" y="2297113"/>
          <p14:tracePt t="7776" x="2960688" y="2297113"/>
          <p14:tracePt t="7782" x="2919413" y="2297113"/>
          <p14:tracePt t="7791" x="2862263" y="2305050"/>
          <p14:tracePt t="7796" x="2787650" y="2305050"/>
          <p14:tracePt t="7805" x="2681288" y="2305050"/>
          <p14:tracePt t="7812" x="2541588" y="2312988"/>
          <p14:tracePt t="7819" x="2452688" y="2312988"/>
          <p14:tracePt t="7826" x="2336800" y="2330450"/>
          <p14:tracePt t="7834" x="2271713" y="2330450"/>
          <p14:tracePt t="7841" x="2214563" y="2330450"/>
          <p14:tracePt t="7852" x="2139950" y="2338388"/>
          <p14:tracePt t="7858" x="2082800" y="2346325"/>
          <p14:tracePt t="7864" x="2025650" y="2354263"/>
          <p14:tracePt t="7872" x="1960563" y="2354263"/>
          <p14:tracePt t="7880" x="1919288" y="2354263"/>
          <p14:tracePt t="7886" x="1844675" y="2354263"/>
          <p14:tracePt t="7894" x="1787525" y="2362200"/>
          <p14:tracePt t="7901" x="1722438" y="2379663"/>
          <p14:tracePt t="7908" x="1665288" y="2379663"/>
          <p14:tracePt t="7916" x="1590675" y="2387600"/>
          <p14:tracePt t="7924" x="1541463" y="2387600"/>
          <p14:tracePt t="7930" x="1468438" y="2387600"/>
          <p14:tracePt t="7938" x="1385888" y="2387600"/>
          <p14:tracePt t="7946" x="1344613" y="2387600"/>
          <p14:tracePt t="7961" x="1254125" y="2387600"/>
          <p14:tracePt t="7967" x="1222375" y="2387600"/>
          <p14:tracePt t="7975" x="1173163" y="2387600"/>
          <p14:tracePt t="7982" x="1139825" y="2387600"/>
          <p14:tracePt t="7992" x="1098550" y="2379663"/>
          <p14:tracePt t="7997" x="1074738" y="2370138"/>
          <p14:tracePt t="8005" x="1049338" y="2370138"/>
          <p14:tracePt t="8013" x="1025525" y="2370138"/>
          <p14:tracePt t="8020" x="1000125" y="2370138"/>
          <p14:tracePt t="8027" x="976313" y="2362200"/>
          <p14:tracePt t="8035" x="958850" y="2354263"/>
          <p14:tracePt t="8040" x="942975" y="2354263"/>
          <p14:tracePt t="8049" x="919163" y="2354263"/>
          <p14:tracePt t="8058" x="909638" y="2354263"/>
          <p14:tracePt t="8064" x="901700" y="2354263"/>
          <p14:tracePt t="8071" x="893763" y="2354263"/>
          <p14:tracePt t="8087" x="885825" y="2354263"/>
          <p14:tracePt t="8092" x="877888" y="2354263"/>
          <p14:tracePt t="8108" x="869950" y="2354263"/>
          <p14:tracePt t="8124" x="860425" y="2354263"/>
          <p14:tracePt t="8141" x="852488" y="2354263"/>
          <p14:tracePt t="8175" x="844550" y="2354263"/>
          <p14:tracePt t="8197" x="836613" y="2354263"/>
          <p14:tracePt t="8242" x="828675" y="2354263"/>
          <p14:tracePt t="8273" x="820738" y="2354263"/>
          <p14:tracePt t="8301" x="811213" y="2354263"/>
          <p14:tracePt t="8347" x="811213" y="2362200"/>
          <p14:tracePt t="8368" x="803275" y="2370138"/>
          <p14:tracePt t="8384" x="803275" y="2379663"/>
          <p14:tracePt t="8391" x="795338" y="2379663"/>
          <p14:tracePt t="8407" x="795338" y="2387600"/>
          <p14:tracePt t="8414" x="795338" y="2395538"/>
          <p14:tracePt t="8428" x="787400" y="2403475"/>
          <p14:tracePt t="8435" x="787400" y="2411413"/>
          <p14:tracePt t="8443" x="779463" y="2411413"/>
          <p14:tracePt t="8449" x="779463" y="2419350"/>
          <p14:tracePt t="8465" x="771525" y="2428875"/>
          <p14:tracePt t="8474" x="762000" y="2436813"/>
          <p14:tracePt t="8480" x="754063" y="2436813"/>
          <p14:tracePt t="8495" x="754063" y="2444750"/>
          <p14:tracePt t="8502" x="738188" y="2452688"/>
          <p14:tracePt t="8516" x="730250" y="2460625"/>
          <p14:tracePt t="8531" x="722313" y="2460625"/>
          <p14:tracePt t="8541" x="712788" y="2478088"/>
          <p14:tracePt t="8555" x="704850" y="2486025"/>
          <p14:tracePt t="8569" x="696913" y="2486025"/>
          <p14:tracePt t="8577" x="696913" y="2493963"/>
          <p14:tracePt t="8583" x="688975" y="2501900"/>
          <p14:tracePt t="8607" x="681038" y="2509838"/>
          <p14:tracePt t="8614" x="673100" y="2509838"/>
          <p14:tracePt t="8621" x="673100" y="2517775"/>
          <p14:tracePt t="8636" x="673100" y="2527300"/>
          <p14:tracePt t="8657" x="663575" y="2527300"/>
          <p14:tracePt t="8680" x="663575" y="2535238"/>
          <p14:tracePt t="8688" x="655638" y="2535238"/>
          <p14:tracePt t="8702" x="655638" y="2543175"/>
          <p14:tracePt t="8710" x="647700" y="2543175"/>
          <p14:tracePt t="9319" x="655638" y="2543175"/>
          <p14:tracePt t="9326" x="663575" y="2543175"/>
          <p14:tracePt t="9333" x="663575" y="2535238"/>
          <p14:tracePt t="9341" x="673100" y="2535238"/>
          <p14:tracePt t="9348" x="681038" y="2535238"/>
          <p14:tracePt t="9362" x="688975" y="2535238"/>
          <p14:tracePt t="9370" x="704850" y="2535238"/>
          <p14:tracePt t="9377" x="704850" y="2527300"/>
          <p14:tracePt t="9385" x="712788" y="2527300"/>
          <p14:tracePt t="9392" x="730250" y="2527300"/>
          <p14:tracePt t="9407" x="746125" y="2527300"/>
          <p14:tracePt t="9424" x="754063" y="2527300"/>
          <p14:tracePt t="9429" x="771525" y="2527300"/>
          <p14:tracePt t="9444" x="779463" y="2527300"/>
          <p14:tracePt t="9451" x="787400" y="2527300"/>
          <p14:tracePt t="9459" x="795338" y="2527300"/>
          <p14:tracePt t="9474" x="803275" y="2527300"/>
          <p14:tracePt t="9481" x="811213" y="2527300"/>
          <p14:tracePt t="9496" x="820738" y="2527300"/>
          <p14:tracePt t="9511" x="828675" y="2527300"/>
          <p14:tracePt t="9534" x="836613" y="2527300"/>
          <p14:tracePt t="9556" x="844550" y="2527300"/>
          <p14:tracePt t="9562" x="852488" y="2517775"/>
          <p14:tracePt t="9585" x="852488" y="2509838"/>
          <p14:tracePt t="9601" x="860425" y="2509838"/>
          <p14:tracePt t="9615" x="869950" y="2509838"/>
          <p14:tracePt t="9638" x="877888" y="2509838"/>
          <p14:tracePt t="9653" x="885825" y="2509838"/>
          <p14:tracePt t="9660" x="893763" y="2509838"/>
          <p14:tracePt t="9682" x="901700" y="2509838"/>
          <p14:tracePt t="9696" x="919163" y="2509838"/>
          <p14:tracePt t="9719" x="927100" y="2509838"/>
          <p14:tracePt t="9727" x="935038" y="2509838"/>
          <p14:tracePt t="9740" x="942975" y="2509838"/>
          <p14:tracePt t="9749" x="950913" y="2509838"/>
          <p14:tracePt t="9757" x="958850" y="2509838"/>
          <p14:tracePt t="9763" x="968375" y="2509838"/>
          <p14:tracePt t="9770" x="984250" y="2509838"/>
          <p14:tracePt t="9778" x="992188" y="2509838"/>
          <p14:tracePt t="9786" x="1017588" y="2509838"/>
          <p14:tracePt t="9793" x="1033463" y="2509838"/>
          <p14:tracePt t="9801" x="1057275" y="2509838"/>
          <p14:tracePt t="9815" x="1090613" y="2509838"/>
          <p14:tracePt t="9824" x="1123950" y="2509838"/>
          <p14:tracePt t="9830" x="1139825" y="2509838"/>
          <p14:tracePt t="9839" x="1181100" y="2509838"/>
          <p14:tracePt t="9844" x="1214438" y="2509838"/>
          <p14:tracePt t="9852" x="1254125" y="2509838"/>
          <p14:tracePt t="9860" x="1295400" y="2509838"/>
          <p14:tracePt t="9868" x="1344613" y="2501900"/>
          <p14:tracePt t="9876" x="1401763" y="2493963"/>
          <p14:tracePt t="9881" x="1450975" y="2493963"/>
          <p14:tracePt t="9890" x="1509713" y="2486025"/>
          <p14:tracePt t="9896" x="1582738" y="2478088"/>
          <p14:tracePt t="9904" x="1647825" y="2478088"/>
          <p14:tracePt t="9912" x="1706563" y="2478088"/>
          <p14:tracePt t="9919" x="1763713" y="2468563"/>
          <p14:tracePt t="9928" x="1795463" y="2468563"/>
          <p14:tracePt t="9933" x="1828800" y="2468563"/>
          <p14:tracePt t="9941" x="1852613" y="2468563"/>
          <p14:tracePt t="9949" x="1878013" y="2468563"/>
          <p14:tracePt t="9957" x="1893888" y="2468563"/>
          <p14:tracePt t="9973" x="1919288" y="2468563"/>
          <p14:tracePt t="9978" x="1927225" y="2468563"/>
          <p14:tracePt t="10001" x="1935163" y="2468563"/>
          <p14:tracePt t="10023" x="1935163" y="2460625"/>
          <p14:tracePt t="10038" x="1935163" y="2436813"/>
          <p14:tracePt t="10394" x="1943100" y="2436813"/>
          <p14:tracePt t="10409" x="1951038" y="2444750"/>
          <p14:tracePt t="10416" x="1968500" y="2452688"/>
          <p14:tracePt t="10431" x="1984375" y="2460625"/>
          <p14:tracePt t="10439" x="2009775" y="2468563"/>
          <p14:tracePt t="10446" x="2017713" y="2478088"/>
          <p14:tracePt t="10454" x="2033588" y="2478088"/>
          <p14:tracePt t="10461" x="2058988" y="2486025"/>
          <p14:tracePt t="10469" x="2066925" y="2493963"/>
          <p14:tracePt t="10477" x="2082800" y="2493963"/>
          <p14:tracePt t="10482" x="2108200" y="2501900"/>
          <p14:tracePt t="10489" x="2116138" y="2501900"/>
          <p14:tracePt t="10497" x="2139950" y="2501900"/>
          <p14:tracePt t="10508" x="2157413" y="2501900"/>
          <p14:tracePt t="10512" x="2189163" y="2501900"/>
          <p14:tracePt t="10522" x="2206625" y="2509838"/>
          <p14:tracePt t="10528" x="2238375" y="2509838"/>
          <p14:tracePt t="10536" x="2279650" y="2517775"/>
          <p14:tracePt t="10543" x="2305050" y="2527300"/>
          <p14:tracePt t="10550" x="2336800" y="2543175"/>
          <p14:tracePt t="10556" x="2362200" y="2543175"/>
          <p14:tracePt t="10564" x="2386013" y="2551113"/>
          <p14:tracePt t="10573" x="2411413" y="2551113"/>
          <p14:tracePt t="10579" x="2435225" y="2559050"/>
          <p14:tracePt t="10588" x="2468563" y="2559050"/>
          <p14:tracePt t="10594" x="2509838" y="2559050"/>
          <p14:tracePt t="10602" x="2574925" y="2559050"/>
          <p14:tracePt t="10610" x="2640013" y="2559050"/>
          <p14:tracePt t="10617" x="2755900" y="2576513"/>
          <p14:tracePt t="10624" x="2820988" y="2584450"/>
          <p14:tracePt t="10631" x="2911475" y="2600325"/>
          <p14:tracePt t="10639" x="2984500" y="2625725"/>
          <p14:tracePt t="10646" x="3043238" y="2641600"/>
          <p14:tracePt t="10655" x="3108325" y="2665413"/>
          <p14:tracePt t="10661" x="3173413" y="2674938"/>
          <p14:tracePt t="10668" x="3230563" y="2706688"/>
          <p14:tracePt t="10678" x="3271838" y="2714625"/>
          <p14:tracePt t="10684" x="3297238" y="2724150"/>
          <p14:tracePt t="10691" x="3328988" y="2740025"/>
          <p14:tracePt t="10698" x="3346450" y="2740025"/>
          <p14:tracePt t="10706" x="3370263" y="2755900"/>
          <p14:tracePt t="10713" x="3378200" y="2763838"/>
          <p14:tracePt t="10722" x="3395663" y="2773363"/>
          <p14:tracePt t="10728" x="3411538" y="2781300"/>
          <p14:tracePt t="10735" x="3419475" y="2789238"/>
          <p14:tracePt t="10744" x="3427413" y="2789238"/>
          <p14:tracePt t="10751" x="3436938" y="2789238"/>
          <p14:tracePt t="10759" x="3444875" y="2789238"/>
          <p14:tracePt t="10765" x="3444875" y="2797175"/>
          <p14:tracePt t="10780" x="3452813" y="2805113"/>
          <p14:tracePt t="10802" x="3460750" y="2805113"/>
          <p14:tracePt t="10832" x="3468688" y="2805113"/>
          <p14:tracePt t="10920" x="3444875" y="2805113"/>
          <p14:tracePt t="10928" x="3411538" y="2781300"/>
          <p14:tracePt t="10936" x="3362325" y="2747963"/>
          <p14:tracePt t="10944" x="3328988" y="2732088"/>
          <p14:tracePt t="10950" x="3305175" y="2714625"/>
          <p14:tracePt t="10957" x="3248025" y="2698750"/>
          <p14:tracePt t="10966" x="3214688" y="2690813"/>
          <p14:tracePt t="10973" x="3165475" y="2690813"/>
          <p14:tracePt t="10980" x="3124200" y="2690813"/>
          <p14:tracePt t="10989" x="3051175" y="2690813"/>
          <p14:tracePt t="10995" x="2994025" y="2690813"/>
          <p14:tracePt t="11004" x="2944813" y="2690813"/>
          <p14:tracePt t="11010" x="2886075" y="2690813"/>
          <p14:tracePt t="11018" x="2836863" y="2714625"/>
          <p14:tracePt t="11025" x="2747963" y="2747963"/>
          <p14:tracePt t="11033" x="2649538" y="2781300"/>
          <p14:tracePt t="11039" x="2541588" y="2813050"/>
          <p14:tracePt t="11046" x="2378075" y="2862263"/>
          <p14:tracePt t="11056" x="2230438" y="2911475"/>
          <p14:tracePt t="11062" x="2033588" y="2986088"/>
          <p14:tracePt t="11069" x="1844675" y="3019425"/>
          <p14:tracePt t="11079" x="1616075" y="3084513"/>
          <p14:tracePt t="11084" x="1450975" y="3117850"/>
          <p14:tracePt t="11094" x="1328738" y="3149600"/>
          <p14:tracePt t="11099" x="1204913" y="3175000"/>
          <p14:tracePt t="11107" x="1123950" y="3190875"/>
          <p14:tracePt t="11114" x="1041400" y="3190875"/>
          <p14:tracePt t="11122" x="958850" y="3190875"/>
          <p14:tracePt t="11129" x="885825" y="3190875"/>
          <p14:tracePt t="11137" x="820738" y="3190875"/>
          <p14:tracePt t="11143" x="787400" y="3190875"/>
          <p14:tracePt t="11151" x="746125" y="3190875"/>
          <p14:tracePt t="11157" x="738188" y="3190875"/>
          <p14:tracePt t="11165" x="722313" y="3190875"/>
          <p14:tracePt t="11172" x="712788" y="3190875"/>
          <p14:tracePt t="11190" x="704850" y="3190875"/>
          <p14:tracePt t="11204" x="696913" y="3190875"/>
          <p14:tracePt t="11218" x="688975" y="3190875"/>
          <p14:tracePt t="11300" x="688975" y="3182938"/>
          <p14:tracePt t="11307" x="688975" y="3175000"/>
          <p14:tracePt t="11322" x="696913" y="3167063"/>
          <p14:tracePt t="11329" x="704850" y="3149600"/>
          <p14:tracePt t="11343" x="712788" y="3149600"/>
          <p14:tracePt t="11351" x="730250" y="3141663"/>
          <p14:tracePt t="11358" x="738188" y="3133725"/>
          <p14:tracePt t="11366" x="762000" y="3125788"/>
          <p14:tracePt t="11372" x="795338" y="3117850"/>
          <p14:tracePt t="11381" x="828675" y="3100388"/>
          <p14:tracePt t="11389" x="869950" y="3092450"/>
          <p14:tracePt t="11395" x="935038" y="3076575"/>
          <p14:tracePt t="11405" x="968375" y="3068638"/>
          <p14:tracePt t="11411" x="992188" y="3059113"/>
          <p14:tracePt t="11418" x="1017588" y="3059113"/>
          <p14:tracePt t="11427" x="1033463" y="3051175"/>
          <p14:tracePt t="11433" x="1049338" y="3051175"/>
          <p14:tracePt t="11439" x="1066800" y="3043238"/>
          <p14:tracePt t="11447" x="1074738" y="3043238"/>
          <p14:tracePt t="11455" x="1082675" y="3043238"/>
          <p14:tracePt t="11473" x="1090613" y="3043238"/>
          <p14:tracePt t="11485" x="1098550" y="3043238"/>
          <p14:tracePt t="11522" x="1106488" y="3043238"/>
          <p14:tracePt t="11633" x="1106488" y="3035300"/>
          <p14:tracePt t="11707" x="1116013" y="3035300"/>
          <p14:tracePt t="11775" x="1123950" y="3035300"/>
          <p14:tracePt t="11819" x="1131888" y="3035300"/>
          <p14:tracePt t="11834" x="1139825" y="3035300"/>
          <p14:tracePt t="11849" x="1155700" y="3027363"/>
          <p14:tracePt t="11856" x="1173163" y="3027363"/>
          <p14:tracePt t="11863" x="1181100" y="3027363"/>
          <p14:tracePt t="11872" x="1204913" y="3019425"/>
          <p14:tracePt t="11878" x="1222375" y="3009900"/>
          <p14:tracePt t="11885" x="1238250" y="3009900"/>
          <p14:tracePt t="11893" x="1263650" y="3001963"/>
          <p14:tracePt t="11901" x="1287463" y="3001963"/>
          <p14:tracePt t="11910" x="1320800" y="2994025"/>
          <p14:tracePt t="11915" x="1344613" y="2986088"/>
          <p14:tracePt t="11922" x="1393825" y="2978150"/>
          <p14:tracePt t="11930" x="1450975" y="2978150"/>
          <p14:tracePt t="11939" x="1492250" y="2978150"/>
          <p14:tracePt t="11945" x="1549400" y="2978150"/>
          <p14:tracePt t="11952" x="1590675" y="2978150"/>
          <p14:tracePt t="11971" x="1689100" y="2978150"/>
          <p14:tracePt t="11974" x="1746250" y="2970213"/>
          <p14:tracePt t="11982" x="1812925" y="2960688"/>
          <p14:tracePt t="11989" x="1870075" y="2960688"/>
          <p14:tracePt t="11997" x="1951038" y="2960688"/>
          <p14:tracePt t="12006" x="2033588" y="2944813"/>
          <p14:tracePt t="12011" x="2108200" y="2936875"/>
          <p14:tracePt t="12021" x="2206625" y="2928938"/>
          <p14:tracePt t="12026" x="2271713" y="2928938"/>
          <p14:tracePt t="12033" x="2386013" y="2921000"/>
          <p14:tracePt t="12043" x="2492375" y="2921000"/>
          <p14:tracePt t="12049" x="2640013" y="2903538"/>
          <p14:tracePt t="12055" x="2747963" y="2895600"/>
          <p14:tracePt t="12063" x="2862263" y="2895600"/>
          <p14:tracePt t="12072" x="2952750" y="2895600"/>
          <p14:tracePt t="12078" x="3001963" y="2895600"/>
          <p14:tracePt t="12087" x="3067050" y="2895600"/>
          <p14:tracePt t="12093" x="3100388" y="2895600"/>
          <p14:tracePt t="12101" x="3124200" y="2895600"/>
          <p14:tracePt t="12108" x="3149600" y="2895600"/>
          <p14:tracePt t="12115" x="3165475" y="2895600"/>
          <p14:tracePt t="12131" x="3173413" y="2895600"/>
          <p14:tracePt t="12139" x="3181350" y="2895600"/>
          <p14:tracePt t="12538" x="3190875" y="2895600"/>
          <p14:tracePt t="12554" x="3198813" y="2895600"/>
          <p14:tracePt t="12561" x="3206750" y="2895600"/>
          <p14:tracePt t="12575" x="3222625" y="2895600"/>
          <p14:tracePt t="12584" x="3248025" y="2903538"/>
          <p14:tracePt t="12591" x="3263900" y="2911475"/>
          <p14:tracePt t="12598" x="3297238" y="2928938"/>
          <p14:tracePt t="12604" x="3346450" y="2928938"/>
          <p14:tracePt t="12613" x="3378200" y="2944813"/>
          <p14:tracePt t="12621" x="3419475" y="2952750"/>
          <p14:tracePt t="12627" x="3452813" y="2960688"/>
          <p14:tracePt t="12635" x="3494088" y="2970213"/>
          <p14:tracePt t="12644" x="3543300" y="2978150"/>
          <p14:tracePt t="12650" x="3584575" y="2978150"/>
          <p14:tracePt t="12658" x="3624263" y="2986088"/>
          <p14:tracePt t="12665" x="3681413" y="2986088"/>
          <p14:tracePt t="12672" x="3756025" y="2986088"/>
          <p14:tracePt t="12680" x="3779838" y="2986088"/>
          <p14:tracePt t="12689" x="3821113" y="2986088"/>
          <p14:tracePt t="12694" x="3862388" y="2986088"/>
          <p14:tracePt t="12702" x="3919538" y="2986088"/>
          <p14:tracePt t="12709" x="3952875" y="2978150"/>
          <p14:tracePt t="12717" x="4002088" y="2978150"/>
          <p14:tracePt t="12724" x="4043363" y="2970213"/>
          <p14:tracePt t="12731" x="4084638" y="2970213"/>
          <p14:tracePt t="12739" x="4133850" y="2960688"/>
          <p14:tracePt t="12746" x="4157663" y="2960688"/>
          <p14:tracePt t="12755" x="4183063" y="2952750"/>
          <p14:tracePt t="12760" x="4214813" y="2944813"/>
          <p14:tracePt t="12770" x="4232275" y="2944813"/>
          <p14:tracePt t="12776" x="4256088" y="2936875"/>
          <p14:tracePt t="12784" x="4271963" y="2936875"/>
          <p14:tracePt t="12792" x="4281488" y="2936875"/>
          <p14:tracePt t="12798" x="4289425" y="2936875"/>
          <p14:tracePt t="12806" x="4297363" y="2936875"/>
          <p14:tracePt t="12814" x="4305300" y="2936875"/>
          <p14:tracePt t="12828" x="4313238" y="2936875"/>
          <p14:tracePt t="12843" x="4321175" y="2936875"/>
          <p14:tracePt t="12873" x="4330700" y="2936875"/>
          <p14:tracePt t="12895" x="4338638" y="2936875"/>
          <p14:tracePt t="12909" x="4346575" y="2936875"/>
          <p14:tracePt t="13057" x="4354513" y="2936875"/>
          <p14:tracePt t="13140" x="4362450" y="2936875"/>
          <p14:tracePt t="13228" x="4346575" y="2936875"/>
          <p14:tracePt t="13236" x="4338638" y="2936875"/>
          <p14:tracePt t="13244" x="4256088" y="2903538"/>
          <p14:tracePt t="13251" x="4133850" y="2887663"/>
          <p14:tracePt t="13259" x="3960813" y="2862263"/>
          <p14:tracePt t="13266" x="3649663" y="2862263"/>
          <p14:tracePt t="13271" x="3452813" y="2862263"/>
          <p14:tracePt t="13280" x="3255963" y="2862263"/>
          <p14:tracePt t="13288" x="3043238" y="2895600"/>
          <p14:tracePt t="13295" x="2895600" y="2903538"/>
          <p14:tracePt t="13304" x="2738438" y="2928938"/>
          <p14:tracePt t="13309" x="2624138" y="2936875"/>
          <p14:tracePt t="13318" x="2517775" y="2952750"/>
          <p14:tracePt t="13327" x="2419350" y="2952750"/>
          <p14:tracePt t="13333" x="2336800" y="2952750"/>
          <p14:tracePt t="13340" x="2230438" y="2952750"/>
          <p14:tracePt t="13347" x="2147888" y="2952750"/>
          <p14:tracePt t="13355" x="2049463" y="2952750"/>
          <p14:tracePt t="13362" x="1968500" y="2960688"/>
          <p14:tracePt t="13371" x="1911350" y="2970213"/>
          <p14:tracePt t="13377" x="1844675" y="2978150"/>
          <p14:tracePt t="13384" x="1787525" y="2986088"/>
          <p14:tracePt t="13394" x="1730375" y="3001963"/>
          <p14:tracePt t="13399" x="1681163" y="3009900"/>
          <p14:tracePt t="13408" x="1624013" y="3019425"/>
          <p14:tracePt t="13414" x="1590675" y="3019425"/>
          <p14:tracePt t="13421" x="1566863" y="3019425"/>
          <p14:tracePt t="13429" x="1509713" y="3019425"/>
          <p14:tracePt t="13440" x="1492250" y="3019425"/>
          <p14:tracePt t="13444" x="1443038" y="3027363"/>
          <p14:tracePt t="13451" x="1419225" y="3035300"/>
          <p14:tracePt t="13459" x="1393825" y="3035300"/>
          <p14:tracePt t="13466" x="1370013" y="3043238"/>
          <p14:tracePt t="13474" x="1344613" y="3051175"/>
          <p14:tracePt t="13480" x="1328738" y="3051175"/>
          <p14:tracePt t="13488" x="1303338" y="3059113"/>
          <p14:tracePt t="13495" x="1271588" y="3068638"/>
          <p14:tracePt t="13504" x="1238250" y="3068638"/>
          <p14:tracePt t="13510" x="1222375" y="3068638"/>
          <p14:tracePt t="13519" x="1181100" y="3084513"/>
          <p14:tracePt t="13526" x="1155700" y="3084513"/>
          <p14:tracePt t="13532" x="1123950" y="3084513"/>
          <p14:tracePt t="13540" x="1098550" y="3092450"/>
          <p14:tracePt t="13547" x="1082675" y="3092450"/>
          <p14:tracePt t="13554" x="1057275" y="3100388"/>
          <p14:tracePt t="13562" x="1041400" y="3108325"/>
          <p14:tracePt t="13571" x="1033463" y="3108325"/>
          <p14:tracePt t="13577" x="1017588" y="3117850"/>
          <p14:tracePt t="13584" x="1000125" y="3125788"/>
          <p14:tracePt t="13593" x="992188" y="3125788"/>
          <p14:tracePt t="13599" x="984250" y="3133725"/>
          <p14:tracePt t="13608" x="976313" y="3133725"/>
          <p14:tracePt t="13614" x="968375" y="3133725"/>
          <p14:tracePt t="13621" x="958850" y="3133725"/>
          <p14:tracePt t="13638" x="950913" y="3133725"/>
          <p14:tracePt t="13659" x="942975" y="3133725"/>
          <p14:tracePt t="13673" x="935038" y="3133725"/>
          <p14:tracePt t="13838" x="942975" y="3133725"/>
          <p14:tracePt t="13853" x="942975" y="3141663"/>
          <p14:tracePt t="13873" x="950913" y="3141663"/>
          <p14:tracePt t="13898" x="958850" y="3141663"/>
          <p14:tracePt t="13934" x="968375" y="3141663"/>
          <p14:tracePt t="13941" x="976313" y="3141663"/>
          <p14:tracePt t="13956" x="984250" y="3141663"/>
          <p14:tracePt t="13978" x="992188" y="3141663"/>
          <p14:tracePt t="13986" x="1000125" y="3149600"/>
          <p14:tracePt t="14008" x="1008063" y="3149600"/>
          <p14:tracePt t="14030" x="1017588" y="3149600"/>
          <p14:tracePt t="14052" x="1025525" y="3149600"/>
          <p14:tracePt t="14059" x="1033463" y="3149600"/>
          <p14:tracePt t="14067" x="1041400" y="3149600"/>
          <p14:tracePt t="14083" x="1049338" y="3149600"/>
          <p14:tracePt t="14089" x="1066800" y="3149600"/>
          <p14:tracePt t="14104" x="1082675" y="3149600"/>
          <p14:tracePt t="14112" x="1090613" y="3149600"/>
          <p14:tracePt t="14122" x="1098550" y="3149600"/>
          <p14:tracePt t="14126" x="1116013" y="3149600"/>
          <p14:tracePt t="14141" x="1131888" y="3149600"/>
          <p14:tracePt t="14148" x="1139825" y="3149600"/>
          <p14:tracePt t="14156" x="1147763" y="3149600"/>
          <p14:tracePt t="14163" x="1165225" y="3149600"/>
          <p14:tracePt t="14172" x="1173163" y="3149600"/>
          <p14:tracePt t="14178" x="1181100" y="3149600"/>
          <p14:tracePt t="14187" x="1196975" y="3149600"/>
          <p14:tracePt t="14193" x="1214438" y="3149600"/>
          <p14:tracePt t="14201" x="1238250" y="3149600"/>
          <p14:tracePt t="14209" x="1254125" y="3149600"/>
          <p14:tracePt t="14216" x="1287463" y="3149600"/>
          <p14:tracePt t="14223" x="1320800" y="3149600"/>
          <p14:tracePt t="14230" x="1352550" y="3149600"/>
          <p14:tracePt t="14237" x="1370013" y="3149600"/>
          <p14:tracePt t="14245" x="1401763" y="3149600"/>
          <p14:tracePt t="14255" x="1427163" y="3149600"/>
          <p14:tracePt t="14260" x="1443038" y="3149600"/>
          <p14:tracePt t="14268" x="1460500" y="3149600"/>
          <p14:tracePt t="14275" x="1484313" y="3149600"/>
          <p14:tracePt t="14282" x="1492250" y="3149600"/>
          <p14:tracePt t="14289" x="1509713" y="3149600"/>
          <p14:tracePt t="14297" x="1517650" y="3149600"/>
          <p14:tracePt t="14304" x="1525588" y="3149600"/>
          <p14:tracePt t="14311" x="1541463" y="3149600"/>
          <p14:tracePt t="14327" x="1558925" y="3149600"/>
          <p14:tracePt t="14342" x="1574800" y="3149600"/>
          <p14:tracePt t="14349" x="1590675" y="3149600"/>
          <p14:tracePt t="14357" x="1598613" y="3149600"/>
          <p14:tracePt t="14363" x="1624013" y="3149600"/>
          <p14:tracePt t="14371" x="1631950" y="3149600"/>
          <p14:tracePt t="14379" x="1657350" y="3149600"/>
          <p14:tracePt t="14387" x="1681163" y="3149600"/>
          <p14:tracePt t="14393" x="1689100" y="3149600"/>
          <p14:tracePt t="14401" x="1714500" y="3149600"/>
          <p14:tracePt t="14408" x="1738313" y="3149600"/>
          <p14:tracePt t="14416" x="1755775" y="3157538"/>
          <p14:tracePt t="14423" x="1779588" y="3157538"/>
          <p14:tracePt t="14430" x="1812925" y="3167063"/>
          <p14:tracePt t="14438" x="1844675" y="3167063"/>
          <p14:tracePt t="14446" x="1878013" y="3175000"/>
          <p14:tracePt t="14455" x="1901825" y="3175000"/>
          <p14:tracePt t="14461" x="1935163" y="3175000"/>
          <p14:tracePt t="14468" x="1968500" y="3175000"/>
          <p14:tracePt t="14475" x="2000250" y="3182938"/>
          <p14:tracePt t="14482" x="2017713" y="3182938"/>
          <p14:tracePt t="14490" x="2049463" y="3190875"/>
          <p14:tracePt t="14497" x="2066925" y="3190875"/>
          <p14:tracePt t="14505" x="2090738" y="3198813"/>
          <p14:tracePt t="14511" x="2098675" y="3198813"/>
          <p14:tracePt t="14520" x="2124075" y="3206750"/>
          <p14:tracePt t="14527" x="2139950" y="3206750"/>
          <p14:tracePt t="14536" x="2139950" y="3216275"/>
          <p14:tracePt t="14541" x="2147888" y="3216275"/>
          <p14:tracePt t="14550" x="2157413" y="3224213"/>
          <p14:tracePt t="14564" x="2165350" y="3224213"/>
          <p14:tracePt t="14571" x="2173288" y="3224213"/>
          <p14:tracePt t="14594" x="2181225" y="3224213"/>
          <p14:tracePt t="14631" x="2189163" y="3224213"/>
          <p14:tracePt t="14668" x="2197100" y="3224213"/>
          <p14:tracePt t="14698" x="2206625" y="3224213"/>
          <p14:tracePt t="14705" x="2214563" y="3224213"/>
          <p14:tracePt t="14713" x="2230438" y="3224213"/>
          <p14:tracePt t="14720" x="2246313" y="3224213"/>
          <p14:tracePt t="14727" x="2263775" y="3224213"/>
          <p14:tracePt t="14738" x="2287588" y="3224213"/>
          <p14:tracePt t="14742" x="2328863" y="3224213"/>
          <p14:tracePt t="14750" x="2386013" y="3224213"/>
          <p14:tracePt t="14757" x="2460625" y="3198813"/>
          <p14:tracePt t="14764" x="2559050" y="3175000"/>
          <p14:tracePt t="14773" x="2657475" y="3167063"/>
          <p14:tracePt t="14779" x="2738438" y="3157538"/>
          <p14:tracePt t="14787" x="2836863" y="3141663"/>
          <p14:tracePt t="14794" x="2903538" y="3133725"/>
          <p14:tracePt t="14803" x="2976563" y="3125788"/>
          <p14:tracePt t="14809" x="3033713" y="3125788"/>
          <p14:tracePt t="14816" x="3100388" y="3117850"/>
          <p14:tracePt t="14824" x="3141663" y="3117850"/>
          <p14:tracePt t="14831" x="3173413" y="3117850"/>
          <p14:tracePt t="14839" x="3206750" y="3117850"/>
          <p14:tracePt t="14846" x="3240088" y="3117850"/>
          <p14:tracePt t="14854" x="3248025" y="3117850"/>
          <p14:tracePt t="14861" x="3263900" y="3117850"/>
          <p14:tracePt t="14870" x="3271838" y="3117850"/>
          <p14:tracePt t="14875" x="3279775" y="3117850"/>
          <p14:tracePt t="14883" x="3289300" y="3117850"/>
          <p14:tracePt t="14890" x="3297238" y="3117850"/>
          <p14:tracePt t="14920" x="3305175" y="3117850"/>
          <p14:tracePt t="16316" x="3313113" y="3117850"/>
          <p14:tracePt t="16322" x="3313113" y="3108325"/>
          <p14:tracePt t="16330" x="3313113" y="3100388"/>
          <p14:tracePt t="16336" x="3321050" y="3100388"/>
          <p14:tracePt t="16345" x="3328988" y="3084513"/>
          <p14:tracePt t="16353" x="3338513" y="3068638"/>
          <p14:tracePt t="16359" x="3346450" y="3059113"/>
          <p14:tracePt t="16370" x="3354388" y="3051175"/>
          <p14:tracePt t="16375" x="3370263" y="3027363"/>
          <p14:tracePt t="16382" x="3395663" y="3001963"/>
          <p14:tracePt t="16392" x="3427413" y="2978150"/>
          <p14:tracePt t="16396" x="3509963" y="2921000"/>
          <p14:tracePt t="16405" x="3633788" y="2862263"/>
          <p14:tracePt t="16411" x="3805238" y="2755900"/>
          <p14:tracePt t="16420" x="4075113" y="2625725"/>
          <p14:tracePt t="16426" x="4395788" y="2486025"/>
          <p14:tracePt t="16435" x="4789488" y="2312988"/>
          <p14:tracePt t="16441" x="5100638" y="2206625"/>
          <p14:tracePt t="16449" x="5380038" y="2141538"/>
          <p14:tracePt t="16456" x="5600700" y="2084388"/>
          <p14:tracePt t="16464" x="5815013" y="2058988"/>
          <p14:tracePt t="16471" x="5945188" y="2035175"/>
          <p14:tracePt t="16479" x="6043613" y="2025650"/>
          <p14:tracePt t="16486" x="6142038" y="2009775"/>
          <p14:tracePt t="16493" x="6199188" y="2009775"/>
          <p14:tracePt t="16502" x="6216650" y="2009775"/>
          <p14:tracePt t="16508" x="6248400" y="2009775"/>
          <p14:tracePt t="16516" x="6265863" y="2009775"/>
          <p14:tracePt t="16523" x="6273800" y="2009775"/>
          <p14:tracePt t="16529" x="6289675" y="2009775"/>
          <p14:tracePt t="16538" x="6297613" y="2009775"/>
          <p14:tracePt t="16553" x="6307138" y="2009775"/>
          <p14:tracePt t="16702" x="6297613" y="2009775"/>
          <p14:tracePt t="16708" x="6289675" y="2009775"/>
          <p14:tracePt t="16716" x="6281738" y="2009775"/>
          <p14:tracePt t="16723" x="6273800" y="2009775"/>
          <p14:tracePt t="16731" x="6257925" y="2009775"/>
          <p14:tracePt t="16746" x="6240463" y="2009775"/>
          <p14:tracePt t="16752" x="6232525" y="2009775"/>
          <p14:tracePt t="16760" x="6216650" y="2009775"/>
          <p14:tracePt t="16769" x="6191250" y="2009775"/>
          <p14:tracePt t="16775" x="6183313" y="2009775"/>
          <p14:tracePt t="16783" x="6167438" y="2009775"/>
          <p14:tracePt t="16790" x="6149975" y="2009775"/>
          <p14:tracePt t="16798" x="6142038" y="2009775"/>
          <p14:tracePt t="16805" x="6126163" y="2009775"/>
          <p14:tracePt t="16812" x="6118225" y="2009775"/>
          <p14:tracePt t="16819" x="6110288" y="2009775"/>
          <p14:tracePt t="16827" x="6092825" y="2009775"/>
          <p14:tracePt t="16842" x="6084888" y="2009775"/>
          <p14:tracePt t="16852" x="6076950" y="2009775"/>
          <p14:tracePt t="16864" x="6069013" y="2009775"/>
          <p14:tracePt t="16872" x="6051550" y="2009775"/>
          <p14:tracePt t="16886" x="6043613" y="2009775"/>
          <p14:tracePt t="16894" x="6035675" y="2009775"/>
          <p14:tracePt t="16909" x="6019800" y="2009775"/>
          <p14:tracePt t="16918" x="6011863" y="2009775"/>
          <p14:tracePt t="16925" x="5994400" y="2009775"/>
          <p14:tracePt t="16931" x="5970588" y="2009775"/>
          <p14:tracePt t="16939" x="5962650" y="2009775"/>
          <p14:tracePt t="16946" x="5929313" y="2009775"/>
          <p14:tracePt t="16953" x="5903913" y="2009775"/>
          <p14:tracePt t="16970" x="5854700" y="2009775"/>
          <p14:tracePt t="16975" x="5838825" y="2009775"/>
          <p14:tracePt t="16986" x="5822950" y="2009775"/>
          <p14:tracePt t="16989" x="5805488" y="2009775"/>
          <p14:tracePt t="16999" x="5781675" y="2009775"/>
          <p14:tracePt t="17006" x="5773738" y="2009775"/>
          <p14:tracePt t="17013" x="5748338" y="2009775"/>
          <p14:tracePt t="17019" x="5740400" y="2009775"/>
          <p14:tracePt t="17027" x="5732463" y="2009775"/>
          <p14:tracePt t="17036" x="5716588" y="2009775"/>
          <p14:tracePt t="17042" x="5707063" y="2009775"/>
          <p14:tracePt t="17052" x="5699125" y="2009775"/>
          <p14:tracePt t="17057" x="5691188" y="2009775"/>
          <p14:tracePt t="17065" x="5683250" y="2009775"/>
          <p14:tracePt t="17081" x="5683250" y="2001838"/>
          <p14:tracePt t="17094" x="5675313" y="2001838"/>
          <p14:tracePt t="17109" x="5667375" y="1993900"/>
          <p14:tracePt t="17124" x="5657850" y="1976438"/>
          <p14:tracePt t="17139" x="5641975" y="1960563"/>
          <p14:tracePt t="17146" x="5634038" y="1936750"/>
          <p14:tracePt t="17154" x="5618163" y="1919288"/>
          <p14:tracePt t="17160" x="5618163" y="1895475"/>
          <p14:tracePt t="17169" x="5592763" y="1878013"/>
          <p14:tracePt t="17176" x="5576888" y="1854200"/>
          <p14:tracePt t="17185" x="5559425" y="1828800"/>
          <p14:tracePt t="17189" x="5543550" y="1820863"/>
          <p14:tracePt t="17199" x="5527675" y="1804988"/>
          <p14:tracePt t="17208" x="5519738" y="1789113"/>
          <p14:tracePt t="17212" x="5494338" y="1771650"/>
          <p14:tracePt t="17222" x="5478463" y="1763713"/>
          <p14:tracePt t="17228" x="5462588" y="1755775"/>
          <p14:tracePt t="17235" x="5453063" y="1747838"/>
          <p14:tracePt t="17242" x="5445125" y="1747838"/>
          <p14:tracePt t="17252" x="5429250" y="1747838"/>
          <p14:tracePt t="17257" x="5429250" y="1739900"/>
          <p14:tracePt t="17265" x="5421313" y="1739900"/>
          <p14:tracePt t="17272" x="5413375" y="1739900"/>
          <p14:tracePt t="17287" x="5403850" y="1739900"/>
          <p14:tracePt t="17295" x="5395913" y="1739900"/>
          <p14:tracePt t="17302" x="5387975" y="1739900"/>
          <p14:tracePt t="17324" x="5380038" y="1730375"/>
          <p14:tracePt t="17333" x="5372100" y="1730375"/>
          <p14:tracePt t="17369" x="5364163" y="1730375"/>
          <p14:tracePt t="17384" x="5354638" y="1730375"/>
          <p14:tracePt t="17443" x="5354638" y="1739900"/>
          <p14:tracePt t="17481" x="5354638" y="1747838"/>
          <p14:tracePt t="17503" x="5354638" y="1755775"/>
          <p14:tracePt t="17518" x="5354638" y="1763713"/>
          <p14:tracePt t="17539" x="5354638" y="1771650"/>
          <p14:tracePt t="17562" x="5354638" y="1779588"/>
          <p14:tracePt t="17607" x="5354638" y="1789113"/>
          <p14:tracePt t="17621" x="5354638" y="1797050"/>
          <p14:tracePt t="17644" x="5354638" y="1804988"/>
          <p14:tracePt t="18474" x="5346700" y="1804988"/>
          <p14:tracePt t="18483" x="5346700" y="1812925"/>
          <p14:tracePt t="18489" x="5346700" y="1820863"/>
          <p14:tracePt t="18504" x="5338763" y="1820863"/>
          <p14:tracePt t="18511" x="5338763" y="1828800"/>
          <p14:tracePt t="18518" x="5330825" y="1828800"/>
          <p14:tracePt t="18526" x="5330825" y="1838325"/>
          <p14:tracePt t="18534" x="5330825" y="1846263"/>
          <p14:tracePt t="18556" x="5322888" y="1854200"/>
          <p14:tracePt t="18571" x="5314950" y="1862138"/>
          <p14:tracePt t="18608" x="5305425" y="1870075"/>
          <p14:tracePt t="18623" x="5297488" y="1870075"/>
          <p14:tracePt t="18630" x="5297488" y="1878013"/>
          <p14:tracePt t="18646" x="5289550" y="1878013"/>
          <p14:tracePt t="18667" x="5289550" y="1887538"/>
          <p14:tracePt t="18697" x="5281613" y="1887538"/>
          <p14:tracePt t="18823" x="5281613" y="1895475"/>
          <p14:tracePt t="18838" x="5273675" y="1903413"/>
          <p14:tracePt t="18853" x="5273675" y="1919288"/>
          <p14:tracePt t="18860" x="5273675" y="1927225"/>
          <p14:tracePt t="18875" x="5273675" y="1936750"/>
          <p14:tracePt t="18883" x="5273675" y="1944688"/>
          <p14:tracePt t="18898" x="5273675" y="1952625"/>
          <p14:tracePt t="19001" x="5265738" y="1952625"/>
          <p14:tracePt t="19039" x="5265738" y="1944688"/>
          <p14:tracePt t="19053" x="5265738" y="1936750"/>
          <p14:tracePt t="19082" x="5265738" y="1927225"/>
          <p14:tracePt t="19098" x="5265738" y="1919288"/>
          <p14:tracePt t="19105" x="5265738" y="1911350"/>
          <p14:tracePt t="19128" x="5265738" y="1903413"/>
          <p14:tracePt t="19134" x="5265738" y="1895475"/>
          <p14:tracePt t="19261" x="5265738" y="1903413"/>
          <p14:tracePt t="19268" x="5273675" y="1919288"/>
          <p14:tracePt t="19275" x="5297488" y="1952625"/>
          <p14:tracePt t="19285" x="5330825" y="2009775"/>
          <p14:tracePt t="19290" x="5372100" y="2058988"/>
          <p14:tracePt t="19300" x="5395913" y="2116138"/>
          <p14:tracePt t="19305" x="5437188" y="2165350"/>
          <p14:tracePt t="19313" x="5470525" y="2232025"/>
          <p14:tracePt t="19322" x="5486400" y="2271713"/>
          <p14:tracePt t="19327" x="5502275" y="2312988"/>
          <p14:tracePt t="19334" x="5519738" y="2354263"/>
          <p14:tracePt t="19342" x="5527675" y="2370138"/>
          <p14:tracePt t="19350" x="5535613" y="2387600"/>
          <p14:tracePt t="19357" x="5543550" y="2395538"/>
          <p14:tracePt t="19372" x="5543550" y="2403475"/>
          <p14:tracePt t="19409" x="5551488" y="2403475"/>
          <p14:tracePt t="19424" x="5559425" y="2403475"/>
          <p14:tracePt t="19432" x="5568950" y="2403475"/>
          <p14:tracePt t="19438" x="5576888" y="2403475"/>
          <p14:tracePt t="19447" x="5584825" y="2411413"/>
          <p14:tracePt t="19454" x="5592763" y="2411413"/>
          <p14:tracePt t="19461" x="5600700" y="2411413"/>
          <p14:tracePt t="19470" x="5618163" y="2419350"/>
          <p14:tracePt t="19476" x="5634038" y="2428875"/>
          <p14:tracePt t="19483" x="5641975" y="2428875"/>
          <p14:tracePt t="19490" x="5649913" y="2428875"/>
          <p14:tracePt t="19500" x="5667375" y="2428875"/>
          <p14:tracePt t="19514" x="5683250" y="2436813"/>
          <p14:tracePt t="19528" x="5691188" y="2436813"/>
          <p14:tracePt t="19542" x="5699125" y="2436813"/>
          <p14:tracePt t="19558" x="5707063" y="2436813"/>
          <p14:tracePt t="19581" x="5716588" y="2436813"/>
          <p14:tracePt t="19624" x="5716588" y="2419350"/>
          <p14:tracePt t="19633" x="5716588" y="2411413"/>
          <p14:tracePt t="19639" x="5716588" y="2403475"/>
          <p14:tracePt t="19647" x="5716588" y="2395538"/>
          <p14:tracePt t="19662" x="5716588" y="2387600"/>
          <p14:tracePt t="19668" x="5716588" y="2379663"/>
          <p14:tracePt t="19691" x="5716588" y="2370138"/>
          <p14:tracePt t="19715" x="5716588" y="2362200"/>
          <p14:tracePt t="19721" x="5716588" y="2354263"/>
          <p14:tracePt t="19750" x="5716588" y="2346325"/>
          <p14:tracePt t="19825" x="5716588" y="2338388"/>
          <p14:tracePt t="19921" x="5716588" y="2330450"/>
          <p14:tracePt t="20032" x="5716588" y="2320925"/>
          <p14:tracePt t="20129" x="5716588" y="2312988"/>
          <p14:tracePt t="20136" x="5707063" y="2312988"/>
          <p14:tracePt t="20158" x="5699125" y="2312988"/>
          <p14:tracePt t="20173" x="5699125" y="2305050"/>
          <p14:tracePt t="20182" x="5691188" y="2305050"/>
          <p14:tracePt t="20204" x="5683250" y="2305050"/>
          <p14:tracePt t="20248" x="5675313" y="2305050"/>
          <p14:tracePt t="20270" x="5667375" y="2305050"/>
          <p14:tracePt t="27957" x="5667375" y="2297113"/>
          <p14:tracePt t="27964" x="5675313" y="2289175"/>
          <p14:tracePt t="27971" x="5675313" y="2281238"/>
          <p14:tracePt t="27979" x="5691188" y="2271713"/>
          <p14:tracePt t="27986" x="5699125" y="2263775"/>
          <p14:tracePt t="27995" x="5707063" y="2255838"/>
          <p14:tracePt t="28001" x="5732463" y="2247900"/>
          <p14:tracePt t="28010" x="5748338" y="2232025"/>
          <p14:tracePt t="28016" x="5781675" y="2222500"/>
          <p14:tracePt t="28023" x="5822950" y="2214563"/>
          <p14:tracePt t="28032" x="5880100" y="2206625"/>
          <p14:tracePt t="28040" x="5929313" y="2198688"/>
          <p14:tracePt t="28045" x="5970588" y="2198688"/>
          <p14:tracePt t="28052" x="6011863" y="2190750"/>
          <p14:tracePt t="28060" x="6051550" y="2190750"/>
          <p14:tracePt t="28068" x="6092825" y="2190750"/>
          <p14:tracePt t="28077" x="6118225" y="2190750"/>
          <p14:tracePt t="28082" x="6149975" y="2190750"/>
          <p14:tracePt t="28090" x="6175375" y="2190750"/>
          <p14:tracePt t="28098" x="6183313" y="2190750"/>
          <p14:tracePt t="28105" x="6199188" y="2190750"/>
          <p14:tracePt t="28112" x="6208713" y="2190750"/>
          <p14:tracePt t="28119" x="6224588" y="2190750"/>
          <p14:tracePt t="28129" x="6240463" y="2190750"/>
          <p14:tracePt t="28134" x="6248400" y="2190750"/>
          <p14:tracePt t="28144" x="6273800" y="2190750"/>
          <p14:tracePt t="28149" x="6281738" y="2190750"/>
          <p14:tracePt t="28157" x="6307138" y="2190750"/>
          <p14:tracePt t="28165" x="6323013" y="2190750"/>
          <p14:tracePt t="28171" x="6346825" y="2190750"/>
          <p14:tracePt t="28178" x="6356350" y="2206625"/>
          <p14:tracePt t="28187" x="6380163" y="2214563"/>
          <p14:tracePt t="28195" x="6396038" y="2222500"/>
          <p14:tracePt t="28201" x="6413500" y="2222500"/>
          <p14:tracePt t="28210" x="6429375" y="2232025"/>
          <p14:tracePt t="28216" x="6445250" y="2232025"/>
          <p14:tracePt t="28224" x="6462713" y="2239963"/>
          <p14:tracePt t="28232" x="6486525" y="2239963"/>
          <p14:tracePt t="28238" x="6511925" y="2247900"/>
          <p14:tracePt t="28247" x="6535738" y="2247900"/>
          <p14:tracePt t="28253" x="6553200" y="2255838"/>
          <p14:tracePt t="28261" x="6584950" y="2255838"/>
          <p14:tracePt t="28268" x="6610350" y="2255838"/>
          <p14:tracePt t="28277" x="6626225" y="2255838"/>
          <p14:tracePt t="28282" x="6642100" y="2263775"/>
          <p14:tracePt t="28291" x="6667500" y="2263775"/>
          <p14:tracePt t="28298" x="6675438" y="2263775"/>
          <p14:tracePt t="28306" x="6683375" y="2263775"/>
          <p14:tracePt t="28314" x="6700838" y="2263775"/>
          <p14:tracePt t="28320" x="6708775" y="2263775"/>
          <p14:tracePt t="28335" x="6724650" y="2263775"/>
          <p14:tracePt t="28344" x="6732588" y="2271713"/>
          <p14:tracePt t="28349" x="6740525" y="2271713"/>
          <p14:tracePt t="28358" x="6750050" y="2281238"/>
          <p14:tracePt t="28366" x="6757988" y="2281238"/>
          <p14:tracePt t="28387" x="6765925" y="2281238"/>
          <p14:tracePt t="28395" x="6773863" y="2281238"/>
          <p14:tracePt t="28410" x="6781800" y="2281238"/>
          <p14:tracePt t="28424" x="6789738" y="2281238"/>
          <p14:tracePt t="28431" x="6799263" y="2281238"/>
          <p14:tracePt t="28453" x="6807200" y="2289175"/>
          <p14:tracePt t="28461" x="6815138" y="2289175"/>
          <p14:tracePt t="28468" x="6815138" y="2297113"/>
          <p14:tracePt t="28483" x="6823075" y="2297113"/>
          <p14:tracePt t="28490" x="6831013" y="2305050"/>
          <p14:tracePt t="28521" x="6838950" y="2305050"/>
          <p14:tracePt t="28528" x="6848475" y="2305050"/>
          <p14:tracePt t="28536" x="6856413" y="2312988"/>
          <p14:tracePt t="28550" x="6856413" y="2320925"/>
          <p14:tracePt t="28558" x="6864350" y="2320925"/>
          <p14:tracePt t="28565" x="6872288" y="2330450"/>
          <p14:tracePt t="28580" x="6880225" y="2346325"/>
          <p14:tracePt t="28595" x="6888163" y="2354263"/>
          <p14:tracePt t="28601" x="6888163" y="2362200"/>
          <p14:tracePt t="28611" x="6897688" y="2362200"/>
          <p14:tracePt t="28617" x="6897688" y="2370138"/>
          <p14:tracePt t="28639" x="6905625" y="2379663"/>
          <p14:tracePt t="28661" x="6913563" y="2387600"/>
          <p14:tracePt t="28677" x="6921500" y="2387600"/>
          <p14:tracePt t="28706" x="6921500" y="2395538"/>
          <p14:tracePt t="28713" x="6929438" y="2395538"/>
          <p14:tracePt t="28728" x="6937375" y="2395538"/>
          <p14:tracePt t="29285" x="6946900" y="2395538"/>
          <p14:tracePt t="29293" x="6954838" y="2403475"/>
          <p14:tracePt t="29301" x="6962775" y="2403475"/>
          <p14:tracePt t="29308" x="6978650" y="2411413"/>
          <p14:tracePt t="29315" x="6986588" y="2411413"/>
          <p14:tracePt t="29321" x="6996113" y="2411413"/>
          <p14:tracePt t="29329" x="7004050" y="2411413"/>
          <p14:tracePt t="29337" x="7011988" y="2411413"/>
          <p14:tracePt t="29343" x="7019925" y="2411413"/>
          <p14:tracePt t="29351" x="7027863" y="2411413"/>
          <p14:tracePt t="29361" x="7035800" y="2411413"/>
          <p14:tracePt t="29450" x="7035800" y="2403475"/>
          <p14:tracePt t="29493" x="7035800" y="2395538"/>
          <p14:tracePt t="29604" x="7035800" y="2403475"/>
          <p14:tracePt t="29611" x="7035800" y="2411413"/>
          <p14:tracePt t="29628" x="7035800" y="2419350"/>
          <p14:tracePt t="29634" x="7035800" y="2436813"/>
          <p14:tracePt t="29648" x="7035800" y="2444750"/>
          <p14:tracePt t="29663" x="7035800" y="2452688"/>
          <p14:tracePt t="29670" x="7035800" y="2460625"/>
          <p14:tracePt t="29685" x="7045325" y="2460625"/>
          <p14:tracePt t="29709" x="7053263" y="2468563"/>
          <p14:tracePt t="29715" x="7053263" y="2478088"/>
          <p14:tracePt t="29759" x="7053263" y="2486025"/>
          <p14:tracePt t="30041" x="7045325" y="2486025"/>
          <p14:tracePt t="30049" x="7027863" y="2486025"/>
          <p14:tracePt t="30058" x="7019925" y="2486025"/>
          <p14:tracePt t="30066" x="7004050" y="2478088"/>
          <p14:tracePt t="30071" x="6996113" y="2468563"/>
          <p14:tracePt t="30079" x="6978650" y="2460625"/>
          <p14:tracePt t="30094" x="6970713" y="2460625"/>
          <p14:tracePt t="30100" x="6962775" y="2452688"/>
          <p14:tracePt t="30116" x="6954838" y="2444750"/>
          <p14:tracePt t="30123" x="6937375" y="2436813"/>
          <p14:tracePt t="30131" x="6929438" y="2428875"/>
          <p14:tracePt t="30138" x="6913563" y="2411413"/>
          <p14:tracePt t="30146" x="6888163" y="2395538"/>
          <p14:tracePt t="30152" x="6864350" y="2379663"/>
          <p14:tracePt t="30160" x="6848475" y="2370138"/>
          <p14:tracePt t="30168" x="6838950" y="2362200"/>
          <p14:tracePt t="30176" x="6823075" y="2354263"/>
          <p14:tracePt t="30182" x="6815138" y="2338388"/>
          <p14:tracePt t="30191" x="6789738" y="2312988"/>
          <p14:tracePt t="30199" x="6781800" y="2297113"/>
          <p14:tracePt t="30205" x="6765925" y="2281238"/>
          <p14:tracePt t="30215" x="6750050" y="2247900"/>
          <p14:tracePt t="30219" x="6732588" y="2206625"/>
          <p14:tracePt t="30228" x="6716713" y="2165350"/>
          <p14:tracePt t="30233" x="6716713" y="2141538"/>
          <p14:tracePt t="30243" x="6708775" y="2116138"/>
          <p14:tracePt t="30249" x="6700838" y="2108200"/>
          <p14:tracePt t="30257" x="6691313" y="2084388"/>
          <p14:tracePt t="30265" x="6691313" y="2074863"/>
          <p14:tracePt t="30280" x="6691313" y="2066925"/>
          <p14:tracePt t="30293" x="6691313" y="2058988"/>
          <p14:tracePt t="30339" x="6691313" y="2051050"/>
          <p14:tracePt t="30359" x="6700838" y="2051050"/>
          <p14:tracePt t="30383" x="6708775" y="2051050"/>
          <p14:tracePt t="30420" x="6716713" y="2043113"/>
          <p14:tracePt t="30435" x="6716713" y="2035175"/>
          <p14:tracePt t="30442" x="6724650" y="2035175"/>
          <p14:tracePt t="30524" x="6732588" y="2035175"/>
          <p14:tracePt t="30547" x="6740525" y="2035175"/>
          <p14:tracePt t="30569" x="6750050" y="2035175"/>
          <p14:tracePt t="30679" x="6757988" y="2035175"/>
          <p14:tracePt t="30731" x="6757988" y="2025650"/>
          <p14:tracePt t="30777" x="6757988" y="2017713"/>
          <p14:tracePt t="30798" x="6757988" y="2009775"/>
          <p14:tracePt t="30843" x="6757988" y="2001838"/>
          <p14:tracePt t="32394" x="6757988" y="2009775"/>
          <p14:tracePt t="32401" x="6757988" y="2017713"/>
          <p14:tracePt t="32408" x="6757988" y="2043113"/>
          <p14:tracePt t="32416" x="6757988" y="2058988"/>
          <p14:tracePt t="32424" x="6757988" y="2074863"/>
          <p14:tracePt t="32431" x="6757988" y="2100263"/>
          <p14:tracePt t="32440" x="6757988" y="2116138"/>
          <p14:tracePt t="32447" x="6757988" y="2133600"/>
          <p14:tracePt t="32453" x="6757988" y="2157413"/>
          <p14:tracePt t="32459" x="6757988" y="2165350"/>
          <p14:tracePt t="32467" x="6757988" y="2182813"/>
          <p14:tracePt t="32476" x="6757988" y="2190750"/>
          <p14:tracePt t="32482" x="6757988" y="2198688"/>
          <p14:tracePt t="32492" x="6757988" y="2214563"/>
          <p14:tracePt t="32497" x="6757988" y="2222500"/>
          <p14:tracePt t="32506" x="6757988" y="2239963"/>
          <p14:tracePt t="32512" x="6757988" y="2247900"/>
          <p14:tracePt t="32520" x="6757988" y="2263775"/>
          <p14:tracePt t="32527" x="6757988" y="2281238"/>
          <p14:tracePt t="32535" x="6757988" y="2289175"/>
          <p14:tracePt t="32542" x="6757988" y="2312988"/>
          <p14:tracePt t="32549" x="6750050" y="2320925"/>
          <p14:tracePt t="32557" x="6750050" y="2330450"/>
          <p14:tracePt t="32564" x="6740525" y="2346325"/>
          <p14:tracePt t="32572" x="6740525" y="2354263"/>
          <p14:tracePt t="32580" x="6724650" y="2362200"/>
          <p14:tracePt t="32586" x="6724650" y="2379663"/>
          <p14:tracePt t="32593" x="6708775" y="2395538"/>
          <p14:tracePt t="32601" x="6708775" y="2403475"/>
          <p14:tracePt t="32608" x="6691313" y="2428875"/>
          <p14:tracePt t="32616" x="6675438" y="2460625"/>
          <p14:tracePt t="32627" x="6659563" y="2493963"/>
          <p14:tracePt t="32634" x="6642100" y="2527300"/>
          <p14:tracePt t="32645" x="6618288" y="2566988"/>
          <p14:tracePt t="32653" x="6610350" y="2576513"/>
          <p14:tracePt t="32661" x="6602413" y="2592388"/>
          <p14:tracePt t="32668" x="6584950" y="2616200"/>
          <p14:tracePt t="32675" x="6577013" y="2633663"/>
          <p14:tracePt t="32683" x="6561138" y="2649538"/>
          <p14:tracePt t="32691" x="6553200" y="2682875"/>
          <p14:tracePt t="32697" x="6535738" y="2732088"/>
          <p14:tracePt t="32705" x="6486525" y="2871788"/>
          <p14:tracePt t="32715" x="6454775" y="3009900"/>
          <p14:tracePt t="32719" x="6405563" y="3149600"/>
          <p14:tracePt t="32729" x="6372225" y="3248025"/>
          <p14:tracePt t="32734" x="6356350" y="3346450"/>
          <p14:tracePt t="32743" x="6323013" y="3436938"/>
          <p14:tracePt t="32749" x="6315075" y="3478213"/>
          <p14:tracePt t="32758" x="6297613" y="3527425"/>
          <p14:tracePt t="32764" x="6297613" y="3568700"/>
          <p14:tracePt t="32772" x="6297613" y="3602038"/>
          <p14:tracePt t="32780" x="6289675" y="3617913"/>
          <p14:tracePt t="32787" x="6289675" y="3641725"/>
          <p14:tracePt t="32795" x="6289675" y="3659188"/>
          <p14:tracePt t="32808" x="6289675" y="3667125"/>
          <p14:tracePt t="32816" x="6289675" y="3683000"/>
          <p14:tracePt t="32994" x="6289675" y="3675063"/>
          <p14:tracePt t="33002" x="6297613" y="3675063"/>
          <p14:tracePt t="33017" x="6307138" y="3667125"/>
          <p14:tracePt t="33024" x="6315075" y="3667125"/>
          <p14:tracePt t="33031" x="6323013" y="3659188"/>
          <p14:tracePt t="33055" x="6330950" y="3651250"/>
          <p14:tracePt t="33068" x="6338888" y="3651250"/>
          <p14:tracePt t="33092" x="6338888" y="3641725"/>
          <p14:tracePt t="33098" x="6338888" y="3633788"/>
          <p14:tracePt t="33113" x="6346825" y="3625850"/>
          <p14:tracePt t="33121" x="6346825" y="3617913"/>
          <p14:tracePt t="33128" x="6346825" y="3609975"/>
          <p14:tracePt t="33142" x="6356350" y="3609975"/>
          <p14:tracePt t="33158" x="6356350" y="3602038"/>
          <p14:tracePt t="33180" x="6356350" y="3592513"/>
          <p14:tracePt t="33224" x="6356350" y="3584575"/>
          <p14:tracePt t="33231" x="6356350" y="3576638"/>
          <p14:tracePt t="33246" x="6356350" y="3568700"/>
          <p14:tracePt t="35118" x="6380163" y="3519488"/>
          <p14:tracePt t="35125" x="6396038" y="3486150"/>
          <p14:tracePt t="35131" x="6413500" y="3462338"/>
          <p14:tracePt t="35141" x="6421438" y="3436938"/>
          <p14:tracePt t="35147" x="6421438" y="3429000"/>
          <p14:tracePt t="35153" x="6429375" y="3413125"/>
          <p14:tracePt t="35161" x="6437313" y="3395663"/>
          <p14:tracePt t="35168" x="6445250" y="3387725"/>
          <p14:tracePt t="35177" x="6454775" y="3387725"/>
          <p14:tracePt t="35183" x="6462713" y="3371850"/>
          <p14:tracePt t="35190" x="6478588" y="3354388"/>
          <p14:tracePt t="35198" x="6486525" y="3346450"/>
          <p14:tracePt t="35208" x="6503988" y="3330575"/>
          <p14:tracePt t="35214" x="6519863" y="3305175"/>
          <p14:tracePt t="35221" x="6543675" y="3281363"/>
          <p14:tracePt t="35230" x="6584950" y="3248025"/>
          <p14:tracePt t="35235" x="6618288" y="3206750"/>
          <p14:tracePt t="35244" x="6675438" y="3141663"/>
          <p14:tracePt t="35250" x="6724650" y="3084513"/>
          <p14:tracePt t="35258" x="6757988" y="3019425"/>
          <p14:tracePt t="35265" x="6799263" y="2970213"/>
          <p14:tracePt t="35274" x="6831013" y="2921000"/>
          <p14:tracePt t="35279" x="6872288" y="2862263"/>
          <p14:tracePt t="35289" x="6929438" y="2797175"/>
          <p14:tracePt t="35295" x="6978650" y="2740025"/>
          <p14:tracePt t="35302" x="7027863" y="2682875"/>
          <p14:tracePt t="35310" x="7094538" y="2633663"/>
          <p14:tracePt t="35316" x="7134225" y="2584450"/>
          <p14:tracePt t="35324" x="7167563" y="2543175"/>
          <p14:tracePt t="35331" x="7192963" y="2527300"/>
          <p14:tracePt t="35340" x="7216775" y="2501900"/>
          <p14:tracePt t="35346" x="7224713" y="2493963"/>
          <p14:tracePt t="35355" x="7242175" y="2486025"/>
          <p14:tracePt t="35361" x="7250113" y="2478088"/>
          <p14:tracePt t="35369" x="7258050" y="2478088"/>
          <p14:tracePt t="35383" x="7265988" y="2478088"/>
          <p14:tracePt t="35399" x="7273925" y="2478088"/>
          <p14:tracePt t="35406" x="7281863" y="2478088"/>
          <p14:tracePt t="35427" x="7291388" y="2478088"/>
          <p14:tracePt t="35436" x="7299325" y="2478088"/>
          <p14:tracePt t="35473" x="7307263" y="2478088"/>
          <p14:tracePt t="35494" x="7315200" y="2478088"/>
          <p14:tracePt t="35510" x="7323138" y="2478088"/>
          <p14:tracePt t="35518" x="7323138" y="2486025"/>
          <p14:tracePt t="35523" x="7323138" y="2493963"/>
          <p14:tracePt t="35540" x="7331075" y="2493963"/>
          <p14:tracePt t="35546" x="7331075" y="2501900"/>
          <p14:tracePt t="35556" x="7339013" y="2501900"/>
          <p14:tracePt t="35570" x="7348538" y="2509838"/>
          <p14:tracePt t="35584" x="7364413" y="2517775"/>
          <p14:tracePt t="35599" x="7364413" y="2527300"/>
          <p14:tracePt t="35608" x="7372350" y="2527300"/>
          <p14:tracePt t="35613" x="7388225" y="2527300"/>
          <p14:tracePt t="35636" x="7405688" y="2527300"/>
          <p14:tracePt t="40464" x="7397750" y="2509838"/>
          <p14:tracePt t="40472" x="7380288" y="2501900"/>
          <p14:tracePt t="40480" x="7372350" y="2486025"/>
          <p14:tracePt t="40487" x="7356475" y="2468563"/>
          <p14:tracePt t="40494" x="7339013" y="2452688"/>
          <p14:tracePt t="40502" x="7323138" y="2436813"/>
          <p14:tracePt t="40509" x="7315200" y="2436813"/>
          <p14:tracePt t="40526" x="7307263" y="2436813"/>
          <p14:tracePt t="40535" x="7299325" y="2436813"/>
          <p14:tracePt t="40541" x="7291388" y="2436813"/>
          <p14:tracePt t="40650" x="7281863" y="2436813"/>
          <p14:tracePt t="40666" x="7281863" y="2428875"/>
          <p14:tracePt t="40674" x="7273925" y="2428875"/>
          <p14:tracePt t="40711" x="7273925" y="2419350"/>
          <p14:tracePt t="40718" x="7265988" y="2419350"/>
          <p14:tracePt t="40727" x="7258050" y="2419350"/>
          <p14:tracePt t="40733" x="7250113" y="2419350"/>
          <p14:tracePt t="40740" x="7242175" y="2411413"/>
          <p14:tracePt t="40747" x="7224713" y="2411413"/>
          <p14:tracePt t="40755" x="7216775" y="2395538"/>
          <p14:tracePt t="40762" x="7192963" y="2387600"/>
          <p14:tracePt t="40770" x="7143750" y="2362200"/>
          <p14:tracePt t="40777" x="7085013" y="2320925"/>
          <p14:tracePt t="40787" x="6996113" y="2263775"/>
          <p14:tracePt t="40792" x="6905625" y="2190750"/>
          <p14:tracePt t="40799" x="6815138" y="2116138"/>
          <p14:tracePt t="40808" x="6740525" y="2043113"/>
          <p14:tracePt t="40815" x="6675438" y="2001838"/>
          <p14:tracePt t="40820" x="6626225" y="1960563"/>
          <p14:tracePt t="40829" x="6610350" y="1944688"/>
          <p14:tracePt t="40837" x="6584950" y="1936750"/>
          <p14:tracePt t="40844" x="6569075" y="1936750"/>
          <p14:tracePt t="40852" x="6569075" y="1927225"/>
          <p14:tracePt t="40858" x="6561138" y="1927225"/>
          <p14:tracePt t="40866" x="6553200" y="1927225"/>
          <p14:tracePt t="40873" x="6543675" y="1927225"/>
          <p14:tracePt t="40896" x="6535738" y="1927225"/>
          <p14:tracePt t="40910" x="6527800" y="1927225"/>
          <p14:tracePt t="40948" x="6519863" y="1952625"/>
          <p14:tracePt t="40963" x="6511925" y="1968500"/>
          <p14:tracePt t="40971" x="6511925" y="1985963"/>
          <p14:tracePt t="40978" x="6503988" y="1993900"/>
          <p14:tracePt t="40986" x="6503988" y="2001838"/>
          <p14:tracePt t="40992" x="6503988" y="2009775"/>
          <p14:tracePt t="40999" x="6503988" y="2017713"/>
          <p14:tracePt t="41007" x="6503988" y="2025650"/>
          <p14:tracePt t="41015" x="6503988" y="2035175"/>
          <p14:tracePt t="41030" x="6503988" y="2043113"/>
          <p14:tracePt t="41036" x="6503988" y="2051050"/>
          <p14:tracePt t="41060" x="6503988" y="2058988"/>
          <p14:tracePt t="41075" x="6503988" y="2066925"/>
          <p14:tracePt t="41134" x="6503988" y="2074863"/>
          <p14:tracePt t="41180" x="6503988" y="2084388"/>
          <p14:tracePt t="41193" x="6503988" y="2092325"/>
          <p14:tracePt t="41232" x="6503988" y="2100263"/>
          <p14:tracePt t="41252" x="6503988" y="2108200"/>
          <p14:tracePt t="41268" x="6511925" y="2116138"/>
          <p14:tracePt t="41304" x="6519863" y="2124075"/>
          <p14:tracePt t="41341" x="6519863" y="2116138"/>
          <p14:tracePt t="41354" x="6519863" y="2100263"/>
          <p14:tracePt t="47782" x="6527800" y="2100263"/>
          <p14:tracePt t="47798" x="6527800" y="2116138"/>
          <p14:tracePt t="47803" x="6535738" y="2133600"/>
          <p14:tracePt t="47811" x="6543675" y="2141538"/>
          <p14:tracePt t="47819" x="6553200" y="2173288"/>
          <p14:tracePt t="47826" x="6561138" y="2198688"/>
          <p14:tracePt t="47835" x="6561138" y="2222500"/>
          <p14:tracePt t="47841" x="6569075" y="2247900"/>
          <p14:tracePt t="47849" x="6577013" y="2271713"/>
          <p14:tracePt t="47856" x="6577013" y="2305050"/>
          <p14:tracePt t="47865" x="6584950" y="2346325"/>
          <p14:tracePt t="47871" x="6592888" y="2403475"/>
          <p14:tracePt t="47879" x="6618288" y="2486025"/>
          <p14:tracePt t="47887" x="6626225" y="2576513"/>
          <p14:tracePt t="47893" x="6651625" y="2706688"/>
          <p14:tracePt t="47902" x="6659563" y="2805113"/>
          <p14:tracePt t="47908" x="6700838" y="3027363"/>
          <p14:tracePt t="47916" x="6732588" y="3265488"/>
          <p14:tracePt t="47923" x="6773863" y="3478213"/>
          <p14:tracePt t="47931" x="6781800" y="3625850"/>
          <p14:tracePt t="47937" x="6799263" y="3740150"/>
          <p14:tracePt t="47946" x="6807200" y="3822700"/>
          <p14:tracePt t="47959" x="6807200" y="3970338"/>
          <p14:tracePt t="47982" x="6807200" y="4110038"/>
          <p14:tracePt t="47989" x="6807200" y="4143375"/>
          <p14:tracePt t="47999" x="6807200" y="4167188"/>
          <p14:tracePt t="48004" x="6799263" y="4192588"/>
          <p14:tracePt t="48011" x="6799263" y="4200525"/>
          <p14:tracePt t="48019" x="6789738" y="4216400"/>
          <p14:tracePt t="48027" x="6789738" y="4224338"/>
          <p14:tracePt t="48044" x="6781800" y="4241800"/>
          <p14:tracePt t="48048" x="6773863" y="4249738"/>
          <p14:tracePt t="48055" x="6765925" y="4249738"/>
          <p14:tracePt t="48065" x="6765925" y="4257675"/>
          <p14:tracePt t="48071" x="6757988" y="4257675"/>
          <p14:tracePt t="48080" x="6750050" y="4265613"/>
          <p14:tracePt t="48086" x="6740525" y="4265613"/>
          <p14:tracePt t="48108" x="6732588" y="4265613"/>
          <p14:tracePt t="48115" x="6724650" y="4265613"/>
          <p14:tracePt t="48132" x="6716713" y="4265613"/>
          <p14:tracePt t="48137" x="6708775" y="4265613"/>
          <p14:tracePt t="48160" x="6700838" y="4265613"/>
          <p14:tracePt t="48191" x="6691313" y="4273550"/>
          <p14:tracePt t="48199" x="6683375" y="4273550"/>
          <p14:tracePt t="48214" x="6675438" y="4281488"/>
          <p14:tracePt t="48219" x="6667500" y="4281488"/>
          <p14:tracePt t="48229" x="6659563" y="4281488"/>
          <p14:tracePt t="48235" x="6642100" y="4291013"/>
          <p14:tracePt t="48241" x="6626225" y="4291013"/>
          <p14:tracePt t="48249" x="6610350" y="4291013"/>
          <p14:tracePt t="48256" x="6577013" y="4291013"/>
          <p14:tracePt t="48264" x="6503988" y="4273550"/>
          <p14:tracePt t="48271" x="6405563" y="4241800"/>
          <p14:tracePt t="48280" x="6183313" y="4175125"/>
          <p14:tracePt t="48286" x="5921375" y="4076700"/>
          <p14:tracePt t="48294" x="5576888" y="3929063"/>
          <p14:tracePt t="48303" x="5273675" y="3757613"/>
          <p14:tracePt t="48308" x="4921250" y="3552825"/>
          <p14:tracePt t="48316" x="4551363" y="3240088"/>
          <p14:tracePt t="48323" x="4248150" y="2921000"/>
          <p14:tracePt t="48331" x="3937000" y="2543175"/>
          <p14:tracePt t="48338" x="3641725" y="2149475"/>
          <p14:tracePt t="48347" x="3297238" y="1574800"/>
          <p14:tracePt t="48353" x="3082925" y="1165225"/>
          <p14:tracePt t="48361" x="2976563" y="950913"/>
          <p14:tracePt t="48369" x="2919413" y="803275"/>
          <p14:tracePt t="48375" x="2870200" y="730250"/>
          <p14:tracePt t="48383" x="2846388" y="673100"/>
          <p14:tracePt t="48391" x="2836863" y="639763"/>
          <p14:tracePt t="48398" x="2828925" y="623888"/>
          <p14:tracePt t="48576" x="2828925" y="639763"/>
          <p14:tracePt t="48583" x="2828925" y="647700"/>
          <p14:tracePt t="48590" x="2813050" y="647700"/>
          <p14:tracePt t="48598" x="2797175" y="665163"/>
          <p14:tracePt t="48605" x="2787650" y="673100"/>
          <p14:tracePt t="48614" x="2763838" y="681038"/>
          <p14:tracePt t="48620" x="2722563" y="688975"/>
          <p14:tracePt t="48628" x="2673350" y="696913"/>
          <p14:tracePt t="48637" x="2590800" y="696913"/>
          <p14:tracePt t="48643" x="2501900" y="704850"/>
          <p14:tracePt t="48651" x="2378075" y="704850"/>
          <p14:tracePt t="48657" x="2263775" y="704850"/>
          <p14:tracePt t="48665" x="2181225" y="704850"/>
          <p14:tracePt t="48672" x="2090738" y="722313"/>
          <p14:tracePt t="48681" x="2017713" y="722313"/>
          <p14:tracePt t="48687" x="1935163" y="738188"/>
          <p14:tracePt t="48695" x="1901825" y="746125"/>
          <p14:tracePt t="48703" x="1844675" y="771525"/>
          <p14:tracePt t="48709" x="1812925" y="779463"/>
          <p14:tracePt t="48718" x="1779588" y="795338"/>
          <p14:tracePt t="48724" x="1746250" y="803275"/>
          <p14:tracePt t="48732" x="1722438" y="803275"/>
          <p14:tracePt t="48739" x="1697038" y="812800"/>
          <p14:tracePt t="48748" x="1681163" y="812800"/>
          <p14:tracePt t="48753" x="1647825" y="820738"/>
          <p14:tracePt t="48761" x="1616075" y="820738"/>
          <p14:tracePt t="48769" x="1590675" y="820738"/>
          <p14:tracePt t="48776" x="1566863" y="828675"/>
          <p14:tracePt t="48784" x="1541463" y="828675"/>
          <p14:tracePt t="48790" x="1509713" y="828675"/>
          <p14:tracePt t="48799" x="1500188" y="828675"/>
          <p14:tracePt t="48806" x="1476375" y="828675"/>
          <p14:tracePt t="48815" x="1450975" y="828675"/>
          <p14:tracePt t="48820" x="1443038" y="828675"/>
          <p14:tracePt t="48830" x="1419225" y="828675"/>
          <p14:tracePt t="48835" x="1411288" y="828675"/>
          <p14:tracePt t="48843" x="1401763" y="828675"/>
          <p14:tracePt t="48850" x="1393825" y="828675"/>
          <p14:tracePt t="48857" x="1385888" y="828675"/>
          <p14:tracePt t="48873" x="1385888" y="836613"/>
          <p14:tracePt t="48881" x="1377950" y="836613"/>
          <p14:tracePt t="48887" x="1370013" y="844550"/>
          <p14:tracePt t="48902" x="1362075" y="852488"/>
          <p14:tracePt t="48909" x="1352550" y="852488"/>
          <p14:tracePt t="48917" x="1344613" y="852488"/>
          <p14:tracePt t="48924" x="1336675" y="852488"/>
          <p14:tracePt t="48931" x="1320800" y="852488"/>
          <p14:tracePt t="48939" x="1312863" y="862013"/>
          <p14:tracePt t="48947" x="1295400" y="862013"/>
          <p14:tracePt t="48970" x="1230313" y="877888"/>
          <p14:tracePt t="48977" x="1204913" y="877888"/>
          <p14:tracePt t="48983" x="1181100" y="877888"/>
          <p14:tracePt t="48991" x="1165225" y="877888"/>
          <p14:tracePt t="48998" x="1139825" y="877888"/>
          <p14:tracePt t="49006" x="1116013" y="877888"/>
          <p14:tracePt t="49016" x="1098550" y="877888"/>
          <p14:tracePt t="49021" x="1082675" y="877888"/>
          <p14:tracePt t="49030" x="1074738" y="877888"/>
          <p14:tracePt t="49035" x="1057275" y="877888"/>
          <p14:tracePt t="49043" x="1049338" y="877888"/>
          <p14:tracePt t="49058" x="1041400" y="877888"/>
          <p14:tracePt t="49118" x="1049338" y="877888"/>
          <p14:tracePt t="49124" x="1057275" y="877888"/>
          <p14:tracePt t="49132" x="1074738" y="877888"/>
          <p14:tracePt t="49139" x="1082675" y="877888"/>
          <p14:tracePt t="49148" x="1098550" y="877888"/>
          <p14:tracePt t="49155" x="1116013" y="877888"/>
          <p14:tracePt t="49164" x="1139825" y="877888"/>
          <p14:tracePt t="49169" x="1155700" y="877888"/>
          <p14:tracePt t="49176" x="1196975" y="877888"/>
          <p14:tracePt t="49184" x="1254125" y="877888"/>
          <p14:tracePt t="49191" x="1393825" y="877888"/>
          <p14:tracePt t="49198" x="1509713" y="877888"/>
          <p14:tracePt t="49206" x="1608138" y="877888"/>
          <p14:tracePt t="49217" x="1706563" y="877888"/>
          <p14:tracePt t="49221" x="1787525" y="877888"/>
          <p14:tracePt t="49231" x="1844675" y="877888"/>
          <p14:tracePt t="49237" x="1893888" y="877888"/>
          <p14:tracePt t="49243" x="1935163" y="877888"/>
          <p14:tracePt t="49251" x="1984375" y="877888"/>
          <p14:tracePt t="49258" x="2009775" y="877888"/>
          <p14:tracePt t="49266" x="2041525" y="877888"/>
          <p14:tracePt t="49273" x="2058988" y="877888"/>
          <p14:tracePt t="49281" x="2074863" y="877888"/>
          <p14:tracePt t="49288" x="2090738" y="877888"/>
          <p14:tracePt t="49297" x="2116138" y="877888"/>
          <p14:tracePt t="49302" x="2132013" y="877888"/>
          <p14:tracePt t="49310" x="2165350" y="885825"/>
          <p14:tracePt t="49318" x="2181225" y="885825"/>
          <p14:tracePt t="49325" x="2214563" y="885825"/>
          <p14:tracePt t="49333" x="2238375" y="885825"/>
          <p14:tracePt t="49340" x="2279650" y="885825"/>
          <p14:tracePt t="49349" x="2312988" y="885825"/>
          <p14:tracePt t="49354" x="2354263" y="885825"/>
          <p14:tracePt t="49363" x="2386013" y="885825"/>
          <p14:tracePt t="49369" x="2403475" y="885825"/>
          <p14:tracePt t="49377" x="2427288" y="885825"/>
          <p14:tracePt t="49384" x="2443163" y="885825"/>
          <p14:tracePt t="49392" x="2460625" y="885825"/>
          <p14:tracePt t="49398" x="2476500" y="885825"/>
          <p14:tracePt t="49407" x="2501900" y="885825"/>
          <p14:tracePt t="49415" x="2509838" y="885825"/>
          <p14:tracePt t="49421" x="2525713" y="885825"/>
          <p14:tracePt t="49430" x="2533650" y="885825"/>
          <p14:tracePt t="49436" x="2551113" y="885825"/>
          <p14:tracePt t="49444" x="2559050" y="885825"/>
          <p14:tracePt t="49460" x="2566988" y="885825"/>
          <p14:tracePt t="50349" x="2582863" y="885825"/>
          <p14:tracePt t="50356" x="2616200" y="885825"/>
          <p14:tracePt t="50364" x="2673350" y="901700"/>
          <p14:tracePt t="50371" x="2747963" y="927100"/>
          <p14:tracePt t="50379" x="2846388" y="968375"/>
          <p14:tracePt t="50386" x="2960688" y="1025525"/>
          <p14:tracePt t="50395" x="3067050" y="1074738"/>
          <p14:tracePt t="50400" x="3240088" y="1131888"/>
          <p14:tracePt t="50408" x="3486150" y="1214438"/>
          <p14:tracePt t="50417" x="3665538" y="1279525"/>
          <p14:tracePt t="50423" x="3870325" y="1370013"/>
          <p14:tracePt t="50429" x="4084638" y="1460500"/>
          <p14:tracePt t="50438" x="4346575" y="1590675"/>
          <p14:tracePt t="50447" x="4608513" y="1689100"/>
          <p14:tracePt t="50452" x="4822825" y="1812925"/>
          <p14:tracePt t="50460" x="5010150" y="1911350"/>
          <p14:tracePt t="50470" x="5167313" y="1993900"/>
          <p14:tracePt t="50475" x="5354638" y="2092325"/>
          <p14:tracePt t="50483" x="5519738" y="2190750"/>
          <p14:tracePt t="50490" x="5657850" y="2281238"/>
          <p14:tracePt t="50499" x="5756275" y="2346325"/>
          <p14:tracePt t="50504" x="5864225" y="2411413"/>
          <p14:tracePt t="50513" x="5962650" y="2486025"/>
          <p14:tracePt t="50521" x="6027738" y="2535238"/>
          <p14:tracePt t="50527" x="6100763" y="2608263"/>
          <p14:tracePt t="50536" x="6159500" y="2698750"/>
          <p14:tracePt t="50542" x="6224588" y="2789238"/>
          <p14:tracePt t="50550" x="6281738" y="2879725"/>
          <p14:tracePt t="50557" x="6323013" y="2960688"/>
          <p14:tracePt t="50565" x="6364288" y="3051175"/>
          <p14:tracePt t="50571" x="6396038" y="3125788"/>
          <p14:tracePt t="50580" x="6429375" y="3182938"/>
          <p14:tracePt t="50586" x="6445250" y="3216275"/>
          <p14:tracePt t="50596" x="6462713" y="3305175"/>
          <p14:tracePt t="50601" x="6486525" y="3371850"/>
          <p14:tracePt t="50609" x="6494463" y="3486150"/>
          <p14:tracePt t="50617" x="6511925" y="3617913"/>
          <p14:tracePt t="50623" x="6511925" y="3690938"/>
          <p14:tracePt t="50632" x="6511925" y="3773488"/>
          <p14:tracePt t="50638" x="6511925" y="3871913"/>
          <p14:tracePt t="50648" x="6511925" y="3937000"/>
          <p14:tracePt t="50652" x="6511925" y="4003675"/>
          <p14:tracePt t="50662" x="6511925" y="4052888"/>
          <p14:tracePt t="50667" x="6511925" y="4117975"/>
          <p14:tracePt t="50676" x="6511925" y="4159250"/>
          <p14:tracePt t="50682" x="6511925" y="4192588"/>
          <p14:tracePt t="50691" x="6511925" y="4232275"/>
          <p14:tracePt t="50698" x="6511925" y="4273550"/>
          <p14:tracePt t="50705" x="6511925" y="4314825"/>
          <p14:tracePt t="50713" x="6503988" y="4348163"/>
          <p14:tracePt t="50720" x="6503988" y="4389438"/>
          <p14:tracePt t="50729" x="6494463" y="4421188"/>
          <p14:tracePt t="50735" x="6486525" y="4446588"/>
          <p14:tracePt t="50742" x="6486525" y="4478338"/>
          <p14:tracePt t="50750" x="6478588" y="4503738"/>
          <p14:tracePt t="50757" x="6470650" y="4519613"/>
          <p14:tracePt t="50765" x="6470650" y="4545013"/>
          <p14:tracePt t="50771" x="6462713" y="4560888"/>
          <p14:tracePt t="50780" x="6462713" y="4568825"/>
          <p14:tracePt t="50786" x="6454775" y="4586288"/>
          <p14:tracePt t="50796" x="6454775" y="4594225"/>
          <p14:tracePt t="50810" x="6454775" y="4602163"/>
          <p14:tracePt t="50817" x="6454775" y="4610100"/>
          <p14:tracePt t="50830" x="6454775" y="4618038"/>
          <p14:tracePt t="50972" x="6454775" y="4610100"/>
          <p14:tracePt t="50980" x="6470650" y="4594225"/>
          <p14:tracePt t="50986" x="6494463" y="4586288"/>
          <p14:tracePt t="50995" x="6543675" y="4586288"/>
          <p14:tracePt t="51001" x="6584950" y="4586288"/>
          <p14:tracePt t="51010" x="6651625" y="4586288"/>
          <p14:tracePt t="51016" x="6708775" y="4586288"/>
          <p14:tracePt t="51024" x="6773863" y="4586288"/>
          <p14:tracePt t="51031" x="6856413" y="4586288"/>
          <p14:tracePt t="51039" x="6913563" y="4594225"/>
          <p14:tracePt t="51047" x="6946900" y="4594225"/>
          <p14:tracePt t="51053" x="6986588" y="4594225"/>
          <p14:tracePt t="51063" x="7019925" y="4602163"/>
          <p14:tracePt t="51068" x="7045325" y="4602163"/>
          <p14:tracePt t="51076" x="7069138" y="4602163"/>
          <p14:tracePt t="51085" x="7085013" y="4602163"/>
          <p14:tracePt t="51090" x="7102475" y="4602163"/>
          <p14:tracePt t="51098" x="7110413" y="4602163"/>
          <p14:tracePt t="51105" x="7118350" y="4602163"/>
          <p14:tracePt t="51113" x="7126288" y="4602163"/>
          <p14:tracePt t="51120" x="7134225" y="4602163"/>
          <p14:tracePt t="51130" x="7143750" y="4602163"/>
          <p14:tracePt t="51135" x="7151688" y="4602163"/>
          <p14:tracePt t="51150" x="7159625" y="4602163"/>
          <p14:tracePt t="51158" x="7167563" y="4594225"/>
          <p14:tracePt t="51165" x="7175500" y="4586288"/>
          <p14:tracePt t="51180" x="7175500" y="4568825"/>
          <p14:tracePt t="51462" x="7200900" y="4568825"/>
          <p14:tracePt t="51469" x="7232650" y="4552950"/>
          <p14:tracePt t="51476" x="7307263" y="4519613"/>
          <p14:tracePt t="51485" x="7421563" y="4503738"/>
          <p14:tracePt t="51491" x="7512050" y="4487863"/>
          <p14:tracePt t="51499" x="7651750" y="4487863"/>
          <p14:tracePt t="51506" x="7781925" y="4487863"/>
          <p14:tracePt t="51513" x="7856538" y="4487863"/>
          <p14:tracePt t="51521" x="7939088" y="4487863"/>
          <p14:tracePt t="51529" x="7978775" y="4487863"/>
          <p14:tracePt t="51536" x="8012113" y="4487863"/>
          <p14:tracePt t="51545" x="8027988" y="4487863"/>
          <p14:tracePt t="51551" x="8061325" y="4487863"/>
          <p14:tracePt t="51559" x="8086725" y="4487863"/>
          <p14:tracePt t="51567" x="8094663" y="4487863"/>
          <p14:tracePt t="51573" x="8102600" y="4487863"/>
          <p14:tracePt t="51582" x="8110538" y="4487863"/>
          <p14:tracePt t="51588" x="8118475" y="4487863"/>
          <p14:tracePt t="51611" x="8126413" y="4487863"/>
          <p14:tracePt t="51840" x="8126413" y="4495800"/>
          <p14:tracePt t="51877" x="8126413" y="4503738"/>
          <p14:tracePt t="51884" x="8118475" y="4503738"/>
          <p14:tracePt t="51893" x="8102600" y="4503738"/>
          <p14:tracePt t="51899" x="8069263" y="4503738"/>
          <p14:tracePt t="51906" x="8027988" y="4503738"/>
          <p14:tracePt t="51914" x="7970838" y="4495800"/>
          <p14:tracePt t="51921" x="7897813" y="4478338"/>
          <p14:tracePt t="51930" x="7831138" y="4470400"/>
          <p14:tracePt t="51937" x="7773988" y="4470400"/>
          <p14:tracePt t="51945" x="7716838" y="4470400"/>
          <p14:tracePt t="51951" x="7675563" y="4470400"/>
          <p14:tracePt t="51961" x="7634288" y="4462463"/>
          <p14:tracePt t="51966" x="7610475" y="4462463"/>
          <p14:tracePt t="51981" x="7569200" y="4462463"/>
          <p14:tracePt t="51989" x="7553325" y="4462463"/>
          <p14:tracePt t="51996" x="7535863" y="4462463"/>
          <p14:tracePt t="52003" x="7527925" y="4462463"/>
          <p14:tracePt t="52013" x="7519988" y="4462463"/>
          <p14:tracePt t="52018" x="7512050" y="4462463"/>
          <p14:tracePt t="52040" x="7504113" y="4462463"/>
          <p14:tracePt t="52070" x="7496175" y="4462463"/>
          <p14:tracePt t="52604" x="7504113" y="4462463"/>
          <p14:tracePt t="52619" x="7512050" y="4462463"/>
          <p14:tracePt t="52628" x="7519988" y="4462463"/>
          <p14:tracePt t="52642" x="7527925" y="4462463"/>
          <p14:tracePt t="52649" x="7545388" y="4462463"/>
          <p14:tracePt t="52657" x="7545388" y="4454525"/>
          <p14:tracePt t="52663" x="7577138" y="4454525"/>
          <p14:tracePt t="52671" x="7602538" y="4446588"/>
          <p14:tracePt t="52679" x="7675563" y="4438650"/>
          <p14:tracePt t="52686" x="7758113" y="4429125"/>
          <p14:tracePt t="52694" x="7831138" y="4429125"/>
          <p14:tracePt t="52700" x="7913688" y="4421188"/>
          <p14:tracePt t="52710" x="7978775" y="4421188"/>
          <p14:tracePt t="52716" x="8020050" y="4421188"/>
          <p14:tracePt t="52724" x="8069263" y="4421188"/>
          <p14:tracePt t="52731" x="8094663" y="4421188"/>
          <p14:tracePt t="52738" x="8135938" y="4421188"/>
          <p14:tracePt t="52745" x="8159750" y="4421188"/>
          <p14:tracePt t="52753" x="8185150" y="4421188"/>
          <p14:tracePt t="52762" x="8193088" y="4421188"/>
          <p14:tracePt t="52767" x="8208963" y="4421188"/>
          <p14:tracePt t="52775" x="8224838" y="4413250"/>
          <p14:tracePt t="52783" x="8224838" y="4405313"/>
          <p14:tracePt t="52797" x="8234363" y="4405313"/>
          <p14:tracePt t="52804" x="8234363" y="4397375"/>
          <p14:tracePt t="52819" x="8234363" y="4389438"/>
          <p14:tracePt t="52829" x="8234363" y="4379913"/>
          <p14:tracePt t="52841" x="8234363" y="4364038"/>
          <p14:tracePt t="57412" x="8224838" y="4348163"/>
          <p14:tracePt t="57419" x="8216900" y="4340225"/>
          <p14:tracePt t="57426" x="8193088" y="4314825"/>
          <p14:tracePt t="57435" x="8159750" y="4265613"/>
          <p14:tracePt t="57442" x="8126413" y="4232275"/>
          <p14:tracePt t="57449" x="8069263" y="4167188"/>
          <p14:tracePt t="57458" x="8004175" y="4110038"/>
          <p14:tracePt t="57463" x="7921625" y="3970338"/>
          <p14:tracePt t="57471" x="7807325" y="3781425"/>
          <p14:tracePt t="57479" x="7708900" y="3617913"/>
          <p14:tracePt t="57486" x="7618413" y="3478213"/>
          <p14:tracePt t="57492" x="7561263" y="3379788"/>
          <p14:tracePt t="57500" x="7496175" y="3273425"/>
          <p14:tracePt t="57508" x="7421563" y="3206750"/>
          <p14:tracePt t="57515" x="7348538" y="3133725"/>
          <p14:tracePt t="57525" x="7250113" y="3027363"/>
          <p14:tracePt t="57530" x="7134225" y="2921000"/>
          <p14:tracePt t="57538" x="7045325" y="2830513"/>
          <p14:tracePt t="57547" x="6962775" y="2740025"/>
          <p14:tracePt t="57552" x="6880225" y="2649538"/>
          <p14:tracePt t="57561" x="6831013" y="2592388"/>
          <p14:tracePt t="57567" x="6765925" y="2509838"/>
          <p14:tracePt t="57576" x="6700838" y="2436813"/>
          <p14:tracePt t="57582" x="6675438" y="2387600"/>
          <p14:tracePt t="57591" x="6651625" y="2338388"/>
          <p14:tracePt t="57597" x="6642100" y="2320925"/>
          <p14:tracePt t="57605" x="6642100" y="2297113"/>
          <p14:tracePt t="57614" x="6642100" y="2289175"/>
          <p14:tracePt t="57627" x="6651625" y="2281238"/>
          <p14:tracePt t="57634" x="6667500" y="2263775"/>
          <p14:tracePt t="57641" x="6732588" y="2239963"/>
          <p14:tracePt t="57649" x="6872288" y="2198688"/>
          <p14:tracePt t="57659" x="7094538" y="2133600"/>
          <p14:tracePt t="57664" x="7478713" y="2043113"/>
          <p14:tracePt t="57673" x="7750175" y="1976438"/>
          <p14:tracePt t="57681" x="8020050" y="1927225"/>
          <p14:tracePt t="57686" x="8159750" y="1919288"/>
          <p14:tracePt t="57697" x="8283575" y="1919288"/>
          <p14:tracePt t="57701" x="8364538" y="1919288"/>
          <p14:tracePt t="57708" x="8431213" y="1919288"/>
          <p14:tracePt t="57715" x="8462963" y="1927225"/>
          <p14:tracePt t="57725" x="8488363" y="1936750"/>
          <p14:tracePt t="57731" x="8504238" y="1944688"/>
          <p14:tracePt t="57739" x="8504238" y="1952625"/>
          <p14:tracePt t="57753" x="8512175" y="1968500"/>
          <p14:tracePt t="57768" x="8512175" y="1985963"/>
          <p14:tracePt t="57776" x="8512175" y="1993900"/>
          <p14:tracePt t="57782" x="8512175" y="2001838"/>
          <p14:tracePt t="57791" x="8496300" y="2009775"/>
          <p14:tracePt t="57797" x="8447088" y="2035175"/>
          <p14:tracePt t="57805" x="8405813" y="2058988"/>
          <p14:tracePt t="57814" x="8340725" y="2074863"/>
          <p14:tracePt t="57819" x="8274050" y="2084388"/>
          <p14:tracePt t="57829" x="8193088" y="2092325"/>
          <p14:tracePt t="57834" x="8094663" y="2092325"/>
          <p14:tracePt t="57842" x="7970838" y="2092325"/>
          <p14:tracePt t="57849" x="7889875" y="2092325"/>
          <p14:tracePt t="57857" x="7781925" y="2092325"/>
          <p14:tracePt t="57864" x="7708900" y="2092325"/>
          <p14:tracePt t="57871" x="7634288" y="2074863"/>
          <p14:tracePt t="57879" x="7594600" y="2066925"/>
          <p14:tracePt t="57886" x="7545388" y="2043113"/>
          <p14:tracePt t="57894" x="7512050" y="2035175"/>
          <p14:tracePt t="57901" x="7486650" y="2025650"/>
          <p14:tracePt t="57908" x="7470775" y="2025650"/>
          <p14:tracePt t="57915" x="7454900" y="2025650"/>
          <p14:tracePt t="57976" x="7470775" y="2025650"/>
          <p14:tracePt t="57983" x="7519988" y="2035175"/>
          <p14:tracePt t="57991" x="7585075" y="2074863"/>
          <p14:tracePt t="57999" x="7659688" y="2149475"/>
          <p14:tracePt t="58005" x="7773988" y="2271713"/>
          <p14:tracePt t="58013" x="7913688" y="2428875"/>
          <p14:tracePt t="58020" x="8004175" y="2551113"/>
          <p14:tracePt t="58028" x="8086725" y="2649538"/>
          <p14:tracePt t="58035" x="8135938" y="2740025"/>
          <p14:tracePt t="58042" x="8175625" y="2822575"/>
          <p14:tracePt t="58050" x="8216900" y="2895600"/>
          <p14:tracePt t="58058" x="8234363" y="2944813"/>
          <p14:tracePt t="58064" x="8242300" y="3001963"/>
          <p14:tracePt t="58072" x="8242300" y="3035300"/>
          <p14:tracePt t="58080" x="8242300" y="3051175"/>
          <p14:tracePt t="58087" x="8242300" y="3076575"/>
          <p14:tracePt t="58094" x="8242300" y="3084513"/>
          <p14:tracePt t="58101" x="8242300" y="3092450"/>
          <p14:tracePt t="58108" x="8224838" y="3100388"/>
          <p14:tracePt t="58116" x="8208963" y="3108325"/>
          <p14:tracePt t="58124" x="8185150" y="3125788"/>
          <p14:tracePt t="58131" x="8159750" y="3125788"/>
          <p14:tracePt t="58141" x="8126413" y="3133725"/>
          <p14:tracePt t="58146" x="8118475" y="3133725"/>
          <p14:tracePt t="58153" x="8086725" y="3133725"/>
          <p14:tracePt t="58161" x="8061325" y="3133725"/>
          <p14:tracePt t="58168" x="8027988" y="3133725"/>
          <p14:tracePt t="58176" x="8012113" y="3133725"/>
          <p14:tracePt t="58184" x="7978775" y="3133725"/>
          <p14:tracePt t="58191" x="7947025" y="3117850"/>
          <p14:tracePt t="58199" x="7913688" y="3100388"/>
          <p14:tracePt t="58207" x="7880350" y="3084513"/>
          <p14:tracePt t="58213" x="7856538" y="3068638"/>
          <p14:tracePt t="58220" x="7831138" y="3059113"/>
          <p14:tracePt t="58229" x="7815263" y="3051175"/>
          <p14:tracePt t="58236" x="7815263" y="3043238"/>
          <p14:tracePt t="58242" x="7807325" y="3043238"/>
          <p14:tracePt t="58250" x="7799388" y="3043238"/>
          <p14:tracePt t="58258" x="7791450" y="3043238"/>
          <p14:tracePt t="58268" x="7791450" y="3035300"/>
          <p14:tracePt t="58286" x="7791450" y="3027363"/>
          <p14:tracePt t="67554" x="7781925" y="3035300"/>
          <p14:tracePt t="67561" x="7766050" y="3059113"/>
          <p14:tracePt t="67569" x="7758113" y="3068638"/>
          <p14:tracePt t="67577" x="7758113" y="3076575"/>
          <p14:tracePt t="67585" x="7750175" y="3084513"/>
          <p14:tracePt t="67591" x="7732713" y="3092450"/>
          <p14:tracePt t="67599" x="7708900" y="3092450"/>
          <p14:tracePt t="67606" x="7388225" y="3059113"/>
          <p14:tracePt t="67613" x="6577013" y="2970213"/>
          <p14:tracePt t="67622" x="5519738" y="2854325"/>
          <p14:tracePt t="67628" x="4781550" y="2724150"/>
          <p14:tracePt t="67636" x="4165600" y="2551113"/>
          <p14:tracePt t="67643" x="3665538" y="2395538"/>
          <p14:tracePt t="67652" x="3124200" y="2124075"/>
          <p14:tracePt t="67658" x="2541588" y="1714500"/>
          <p14:tracePt t="67666" x="2181225" y="1460500"/>
          <p14:tracePt t="67673" x="1755775" y="1123950"/>
          <p14:tracePt t="67680" x="1271588" y="696913"/>
          <p14:tracePt t="67687" x="919163" y="328613"/>
        </p14:tracePtLst>
      </p14:laserTraceLst>
    </p:ext>
  </p:extLs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732</Words>
  <Application>Microsoft Office PowerPoint</Application>
  <PresentationFormat>On-screen Show (16:9)</PresentationFormat>
  <Paragraphs>55</Paragraphs>
  <Slides>14</Slides>
  <Notes>13</Notes>
  <HiddenSlides>0</HiddenSlides>
  <MMClips>13</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Simple Light</vt:lpstr>
      <vt:lpstr>PowerPoint Presentation</vt:lpstr>
      <vt:lpstr>VR &amp; AI </vt:lpstr>
      <vt:lpstr>What are VR and AI? </vt:lpstr>
      <vt:lpstr> Body language </vt:lpstr>
      <vt:lpstr>Machine Learning</vt:lpstr>
      <vt:lpstr>Research Question</vt:lpstr>
      <vt:lpstr>Types of VR</vt:lpstr>
      <vt:lpstr>Factory use     </vt:lpstr>
      <vt:lpstr>Immersive Shopping </vt:lpstr>
      <vt:lpstr>Immersive Shopping </vt:lpstr>
      <vt:lpstr>Consumer spending on augmented and virtual reality (AR/VR) content and apps worldwide from 2016 to 2021 (in million U.S. dollars) </vt:lpstr>
      <vt:lpstr>Cost </vt:lpstr>
      <vt:lpstr>Benefits found</vt:lpstr>
      <vt:lpstr>Citations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&amp; AI </dc:title>
  <dc:creator>Amber McClurg</dc:creator>
  <cp:lastModifiedBy>Wyatt Frerichs</cp:lastModifiedBy>
  <cp:revision>2</cp:revision>
  <dcterms:modified xsi:type="dcterms:W3CDTF">2021-12-06T03:04:28Z</dcterms:modified>
</cp:coreProperties>
</file>